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6"/>
  </p:notesMasterIdLst>
  <p:sldIdLst>
    <p:sldId id="256" r:id="rId2"/>
    <p:sldId id="269" r:id="rId3"/>
    <p:sldId id="270" r:id="rId4"/>
    <p:sldId id="268" r:id="rId5"/>
    <p:sldId id="293" r:id="rId6"/>
    <p:sldId id="294" r:id="rId7"/>
    <p:sldId id="289" r:id="rId8"/>
    <p:sldId id="290" r:id="rId9"/>
    <p:sldId id="291" r:id="rId10"/>
    <p:sldId id="275" r:id="rId11"/>
    <p:sldId id="288" r:id="rId12"/>
    <p:sldId id="283" r:id="rId13"/>
    <p:sldId id="285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99EBD"/>
    <a:srgbClr val="00B0F0"/>
    <a:srgbClr val="E833BF"/>
    <a:srgbClr val="7E4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216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BED9-CD4D-40DA-B716-EC1BF5D52879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D0B2-8A40-46AB-ADD9-47034D0074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8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5484-8F33-4496-9FA0-C01CFC0FEBB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13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5484-8F33-4496-9FA0-C01CFC0FEBB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46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5484-8F33-4496-9FA0-C01CFC0FEBB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08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5484-8F33-4496-9FA0-C01CFC0FEBB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15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7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04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0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01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4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7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C98C-BAE6-45EE-8249-AF60D9F7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1F672-2796-4277-8236-A849E4A871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471FE-E3EA-46A1-9EA2-E51A7A71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498E0-A7CF-45F9-A601-CBE13702C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8F96-6F38-4A6D-816E-1C03ECF96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3A5EDD-EED4-4159-ADFA-05664DF825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0350D-55C6-4A95-B7F0-31AF1AD91E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3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7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4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tcmoyano@uc.cl" TargetMode="External"/><Relationship Id="rId7" Type="http://schemas.openxmlformats.org/officeDocument/2006/relationships/image" Target="../media/image4.tiff"/><Relationship Id="rId2" Type="http://schemas.openxmlformats.org/officeDocument/2006/relationships/hyperlink" Target="mailto:jomaldo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STQ_forma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SAM_(file_format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696AA0-6170-4FAF-B239-819C85FB6C28}"/>
              </a:ext>
            </a:extLst>
          </p:cNvPr>
          <p:cNvSpPr txBox="1"/>
          <p:nvPr/>
        </p:nvSpPr>
        <p:spPr>
          <a:xfrm>
            <a:off x="3134294" y="88094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RNAseq</a:t>
            </a:r>
            <a:endParaRPr lang="es-MX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21FF3C-D41F-4D70-841C-15CEBC936438}"/>
              </a:ext>
            </a:extLst>
          </p:cNvPr>
          <p:cNvSpPr txBox="1"/>
          <p:nvPr/>
        </p:nvSpPr>
        <p:spPr>
          <a:xfrm>
            <a:off x="2978438" y="2307285"/>
            <a:ext cx="586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Dr. Jonathan Maldonado             Dr. Tomás Moyano</a:t>
            </a:r>
          </a:p>
          <a:p>
            <a:r>
              <a:rPr lang="es-CL" b="1"/>
              <a:t>  </a:t>
            </a:r>
            <a:r>
              <a:rPr lang="es-CL" b="1">
                <a:hlinkClick r:id="rId2"/>
              </a:rPr>
              <a:t>jomaldon@gmail.com</a:t>
            </a:r>
            <a:r>
              <a:rPr lang="es-CL" b="1"/>
              <a:t>                 </a:t>
            </a:r>
            <a:r>
              <a:rPr lang="es-CL" b="1">
                <a:hlinkClick r:id="rId3"/>
              </a:rPr>
              <a:t>tcmoyano@uc.cl</a:t>
            </a:r>
            <a:endParaRPr lang="es-CL" b="1"/>
          </a:p>
        </p:txBody>
      </p:sp>
      <p:pic>
        <p:nvPicPr>
          <p:cNvPr id="6" name="Imagen 5" descr="Imagen que contiene hombre, pared, persona, interior&#10;&#10;Descripción generada automáticamente">
            <a:extLst>
              <a:ext uri="{FF2B5EF4-FFF2-40B4-BE49-F238E27FC236}">
                <a16:creationId xmlns:a16="http://schemas.microsoft.com/office/drawing/2014/main" id="{BBE7A701-43F1-4B61-8FD5-6BC2BB0D6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06" y="2966897"/>
            <a:ext cx="1950720" cy="1463040"/>
          </a:xfrm>
          <a:prstGeom prst="rect">
            <a:avLst/>
          </a:prstGeom>
        </p:spPr>
      </p:pic>
      <p:pic>
        <p:nvPicPr>
          <p:cNvPr id="8" name="Picture 3" descr="https://lh6.googleusercontent.com/VMFj5gLoLq1pLczrOhi7KSGNMexGAOZPrS0FJSwB3h47JrEL87ZNNX015ZYRkp3YgpFfwxvqovPTm6UiDWwPNQuiqrTEgfMw71qepvaUClIP3vaylGrebpItWm9A1bDu5NQNtL5ZXWXjx2npag">
            <a:extLst>
              <a:ext uri="{FF2B5EF4-FFF2-40B4-BE49-F238E27FC236}">
                <a16:creationId xmlns:a16="http://schemas.microsoft.com/office/drawing/2014/main" id="{FB74EA17-637A-4E10-8360-955DB4A8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80" y="4539198"/>
            <a:ext cx="1950720" cy="634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heclinic.cl/wp-content/uploads/2015/03/logo-puc.jpg">
            <a:extLst>
              <a:ext uri="{FF2B5EF4-FFF2-40B4-BE49-F238E27FC236}">
                <a16:creationId xmlns:a16="http://schemas.microsoft.com/office/drawing/2014/main" id="{C35DEA9C-BDF0-4CF7-A2EF-59D0F6B6D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/>
        </p:blipFill>
        <p:spPr bwMode="auto">
          <a:xfrm>
            <a:off x="7280746" y="5292665"/>
            <a:ext cx="737186" cy="9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F13BC23-C298-47C2-959E-B5BFA9710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18056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708FEE-84D6-4723-BCE0-AF38C3374034}"/>
              </a:ext>
            </a:extLst>
          </p:cNvPr>
          <p:cNvSpPr txBox="1"/>
          <p:nvPr/>
        </p:nvSpPr>
        <p:spPr>
          <a:xfrm>
            <a:off x="174171" y="0"/>
            <a:ext cx="48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MX" sz="2400" b="1"/>
              <a:t>Workshop iBio II: Bioinformática</a:t>
            </a:r>
          </a:p>
        </p:txBody>
      </p:sp>
      <p:pic>
        <p:nvPicPr>
          <p:cNvPr id="1026" name="Picture 2" descr="Resultado de imagen para tomas moyano">
            <a:extLst>
              <a:ext uri="{FF2B5EF4-FFF2-40B4-BE49-F238E27FC236}">
                <a16:creationId xmlns:a16="http://schemas.microsoft.com/office/drawing/2014/main" id="{24FC8B25-F6AA-4C7F-AE0F-23C0E45C4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/>
          <a:stretch/>
        </p:blipFill>
        <p:spPr bwMode="auto">
          <a:xfrm>
            <a:off x="6804476" y="2953616"/>
            <a:ext cx="1748357" cy="148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ttps://lh6.googleusercontent.com/VMFj5gLoLq1pLczrOhi7KSGNMexGAOZPrS0FJSwB3h47JrEL87ZNNX015ZYRkp3YgpFfwxvqovPTm6UiDWwPNQuiqrTEgfMw71qepvaUClIP3vaylGrebpItWm9A1bDu5NQNtL5ZXWXjx2npag">
            <a:extLst>
              <a:ext uri="{FF2B5EF4-FFF2-40B4-BE49-F238E27FC236}">
                <a16:creationId xmlns:a16="http://schemas.microsoft.com/office/drawing/2014/main" id="{CF4E599F-F59A-4404-AD05-F842CEFF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07" y="4539198"/>
            <a:ext cx="1950720" cy="634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heclinic.cl/wp-content/uploads/2015/03/logo-puc.jpg">
            <a:extLst>
              <a:ext uri="{FF2B5EF4-FFF2-40B4-BE49-F238E27FC236}">
                <a16:creationId xmlns:a16="http://schemas.microsoft.com/office/drawing/2014/main" id="{1CE9E95A-6E41-4CAC-B5F1-83BCB421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/>
        </p:blipFill>
        <p:spPr bwMode="auto">
          <a:xfrm>
            <a:off x="4043573" y="5292665"/>
            <a:ext cx="737186" cy="9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0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E1D66D1-0712-4EF2-8AE7-B8501BA2D07E}"/>
              </a:ext>
            </a:extLst>
          </p:cNvPr>
          <p:cNvSpPr/>
          <p:nvPr/>
        </p:nvSpPr>
        <p:spPr>
          <a:xfrm>
            <a:off x="3426372" y="2354314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Flecha: a la derecha 64">
            <a:extLst>
              <a:ext uri="{FF2B5EF4-FFF2-40B4-BE49-F238E27FC236}">
                <a16:creationId xmlns:a16="http://schemas.microsoft.com/office/drawing/2014/main" id="{E01A7298-47FF-43D8-A449-6A988B6BA93E}"/>
              </a:ext>
            </a:extLst>
          </p:cNvPr>
          <p:cNvSpPr/>
          <p:nvPr/>
        </p:nvSpPr>
        <p:spPr>
          <a:xfrm>
            <a:off x="3426372" y="3426364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Flecha: a la derecha 66">
            <a:extLst>
              <a:ext uri="{FF2B5EF4-FFF2-40B4-BE49-F238E27FC236}">
                <a16:creationId xmlns:a16="http://schemas.microsoft.com/office/drawing/2014/main" id="{24988D84-80C4-444F-A8D8-94DCAC7F0E35}"/>
              </a:ext>
            </a:extLst>
          </p:cNvPr>
          <p:cNvSpPr/>
          <p:nvPr/>
        </p:nvSpPr>
        <p:spPr>
          <a:xfrm>
            <a:off x="3426372" y="1250728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0592BFC-A801-4272-A6FB-7BC74E16C73E}"/>
              </a:ext>
            </a:extLst>
          </p:cNvPr>
          <p:cNvSpPr/>
          <p:nvPr/>
        </p:nvSpPr>
        <p:spPr>
          <a:xfrm>
            <a:off x="975739" y="654148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zcat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fastq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.gz | head -n 12</a:t>
            </a:r>
            <a:endParaRPr lang="es-MX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583B96A-94D3-4BA7-9B31-268D889BBF8B}"/>
              </a:ext>
            </a:extLst>
          </p:cNvPr>
          <p:cNvSpPr txBox="1"/>
          <p:nvPr/>
        </p:nvSpPr>
        <p:spPr>
          <a:xfrm>
            <a:off x="137732" y="-3207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Archivos FASTQ</a:t>
            </a:r>
            <a:endParaRPr lang="es-MX" sz="20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28A75B0-FB6F-4549-994F-0E913E1436A3}"/>
              </a:ext>
            </a:extLst>
          </p:cNvPr>
          <p:cNvSpPr/>
          <p:nvPr/>
        </p:nvSpPr>
        <p:spPr>
          <a:xfrm>
            <a:off x="3857297" y="1143452"/>
            <a:ext cx="87971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latin typeface="Consolas" panose="020B0609020204030204" pitchFamily="49" charset="0"/>
              </a:rPr>
              <a:t>@SRR1811524.1 HWI-ST615:645:H7P8JADXX:1:1101:1015:2373/1</a:t>
            </a:r>
          </a:p>
          <a:p>
            <a:r>
              <a:rPr lang="es-MX">
                <a:latin typeface="Consolas" panose="020B0609020204030204" pitchFamily="49" charset="0"/>
              </a:rPr>
              <a:t>NAACACTCAACTTGAACGCAATGAACCAGGCACCAAACCCATGGCACGTGT</a:t>
            </a:r>
          </a:p>
          <a:p>
            <a:r>
              <a:rPr lang="es-MX"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latin typeface="Consolas" panose="020B0609020204030204" pitchFamily="49" charset="0"/>
              </a:rPr>
              <a:t>#4BDFFFFHHHHHIJJJJJJJJJJJJJIJJJJJIJJHIJJIJJIIGIJJAH</a:t>
            </a:r>
          </a:p>
          <a:p>
            <a:r>
              <a:rPr lang="es-MX">
                <a:latin typeface="Consolas" panose="020B0609020204030204" pitchFamily="49" charset="0"/>
              </a:rPr>
              <a:t>@SRR1811524.2 HWI-ST615:645:H7P8JADXX:1:1101:1414:2351/1</a:t>
            </a:r>
          </a:p>
          <a:p>
            <a:r>
              <a:rPr lang="es-MX">
                <a:latin typeface="Consolas" panose="020B0609020204030204" pitchFamily="49" charset="0"/>
              </a:rPr>
              <a:t>CTTAGCTTGTCGAAACAACATCCAAGAGTTCATGCTTAACCAACTCGGAAT</a:t>
            </a:r>
          </a:p>
          <a:p>
            <a:r>
              <a:rPr lang="es-MX"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latin typeface="Consolas" panose="020B0609020204030204" pitchFamily="49" charset="0"/>
              </a:rPr>
              <a:t>CCCFFFFFHFHHAHHIIIIEHIGIIHIIIIGEEIIIIEGGIGHIEFHGIIG</a:t>
            </a:r>
          </a:p>
          <a:p>
            <a:r>
              <a:rPr lang="es-MX">
                <a:latin typeface="Consolas" panose="020B0609020204030204" pitchFamily="49" charset="0"/>
              </a:rPr>
              <a:t>@SRR1811524.3 HWI-ST615:645:H7P8JADXX:1:1101:1416:2377/1</a:t>
            </a:r>
          </a:p>
          <a:p>
            <a:r>
              <a:rPr lang="es-MX">
                <a:latin typeface="Consolas" panose="020B0609020204030204" pitchFamily="49" charset="0"/>
              </a:rPr>
              <a:t>CCGACTTGTTCTGCGTATCTAGACTAACTCTGGTTTCCCTCTTAGACAAAG</a:t>
            </a:r>
          </a:p>
          <a:p>
            <a:r>
              <a:rPr lang="es-MX"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latin typeface="Consolas" panose="020B0609020204030204" pitchFamily="49" charset="0"/>
              </a:rPr>
              <a:t>@??DD?DDHFDF?GEEHIIJJEHEHIIAFHFHCGGGCBF@HGI@?FBDGED</a:t>
            </a:r>
          </a:p>
          <a:p>
            <a:r>
              <a:rPr lang="es-MX"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235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F2A7080D-30E1-4A74-87DB-9A0CFD1ED197}"/>
              </a:ext>
            </a:extLst>
          </p:cNvPr>
          <p:cNvSpPr/>
          <p:nvPr/>
        </p:nvSpPr>
        <p:spPr>
          <a:xfrm>
            <a:off x="3857297" y="1143452"/>
            <a:ext cx="87971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@SRR1811524.1 HWI-ST615:645:H7P8JADXX:1:1101:1015:2373/1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NAACACTCAACTTGAACGCAATGAACCAGGCACCAAACCCATGGCACGTGT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#4BDFFFFHHHHHIJJJJJJJJJJJJJIJJJJJIJJHIJJIJJIIGIJJAH</a:t>
            </a:r>
          </a:p>
          <a:p>
            <a:r>
              <a:rPr lang="es-MX">
                <a:latin typeface="Consolas" panose="020B0609020204030204" pitchFamily="49" charset="0"/>
              </a:rPr>
              <a:t>@SRR1811524.2 HWI-ST615:645:H7P8JADXX:1:1101:1414:2351/1</a:t>
            </a:r>
          </a:p>
          <a:p>
            <a:r>
              <a:rPr lang="es-MX">
                <a:latin typeface="Consolas" panose="020B0609020204030204" pitchFamily="49" charset="0"/>
              </a:rPr>
              <a:t>CTTAGCTTGTCGAAACAACATCCAAGAGTTCATGCTTAACCAACTCGGAAT</a:t>
            </a:r>
          </a:p>
          <a:p>
            <a:r>
              <a:rPr lang="es-MX"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latin typeface="Consolas" panose="020B0609020204030204" pitchFamily="49" charset="0"/>
              </a:rPr>
              <a:t>CCCFFFFFHFHHAHHIIIIEHIGIIHIIIIGEEIIIIEGGIGHIEFHGIIG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@SRR1811524.3 HWI-ST615:645:H7P8JADXX:1:1101:1416:2377/1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CCGACTTGTTCTGCGTATCTAGACTAACTCTGGTTTCCCTCTTAGACAAAG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+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@??DD?DDHFDF?GEEHIIJJEHEHIIAFHFHCGGGCBF@HGI@?FBDGED</a:t>
            </a:r>
          </a:p>
          <a:p>
            <a:r>
              <a:rPr lang="es-MX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F02BED-813C-4A61-BF52-362E4FD34D69}"/>
              </a:ext>
            </a:extLst>
          </p:cNvPr>
          <p:cNvSpPr txBox="1"/>
          <p:nvPr/>
        </p:nvSpPr>
        <p:spPr>
          <a:xfrm>
            <a:off x="2091558" y="220717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identificador</a:t>
            </a:r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ECDB9B-58AA-4FCC-A0B0-B324F40AED02}"/>
              </a:ext>
            </a:extLst>
          </p:cNvPr>
          <p:cNvSpPr txBox="1"/>
          <p:nvPr/>
        </p:nvSpPr>
        <p:spPr>
          <a:xfrm>
            <a:off x="2649403" y="303480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calidad</a:t>
            </a:r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980A22-EFA0-41AD-A895-6AD730FB667B}"/>
              </a:ext>
            </a:extLst>
          </p:cNvPr>
          <p:cNvSpPr txBox="1"/>
          <p:nvPr/>
        </p:nvSpPr>
        <p:spPr>
          <a:xfrm>
            <a:off x="2348038" y="247591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secuencia</a:t>
            </a:r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4F6287-195F-4AB2-8078-539F0174827E}"/>
              </a:ext>
            </a:extLst>
          </p:cNvPr>
          <p:cNvSpPr txBox="1"/>
          <p:nvPr/>
        </p:nvSpPr>
        <p:spPr>
          <a:xfrm>
            <a:off x="2364068" y="2782557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separador</a:t>
            </a:r>
            <a:endParaRPr lang="es-MX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97875FC-540D-4717-B6F2-7DB0B534A713}"/>
              </a:ext>
            </a:extLst>
          </p:cNvPr>
          <p:cNvCxnSpPr>
            <a:cxnSpLocks/>
          </p:cNvCxnSpPr>
          <p:nvPr/>
        </p:nvCxnSpPr>
        <p:spPr>
          <a:xfrm>
            <a:off x="3707706" y="2675615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E644F41-921F-4204-8562-70605E20FED3}"/>
              </a:ext>
            </a:extLst>
          </p:cNvPr>
          <p:cNvCxnSpPr/>
          <p:nvPr/>
        </p:nvCxnSpPr>
        <p:spPr>
          <a:xfrm>
            <a:off x="3707706" y="2980419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51291D9-CB20-422C-99D8-D7EBB0EF7898}"/>
              </a:ext>
            </a:extLst>
          </p:cNvPr>
          <p:cNvCxnSpPr/>
          <p:nvPr/>
        </p:nvCxnSpPr>
        <p:spPr>
          <a:xfrm>
            <a:off x="3707706" y="3222155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4E93933-A46A-4C92-A41A-83E37B1D4AA5}"/>
              </a:ext>
            </a:extLst>
          </p:cNvPr>
          <p:cNvCxnSpPr/>
          <p:nvPr/>
        </p:nvCxnSpPr>
        <p:spPr>
          <a:xfrm>
            <a:off x="3707706" y="2391838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F1FD84-3AE1-4407-8A76-1F147F4CDEC0}"/>
              </a:ext>
            </a:extLst>
          </p:cNvPr>
          <p:cNvSpPr/>
          <p:nvPr/>
        </p:nvSpPr>
        <p:spPr>
          <a:xfrm>
            <a:off x="975739" y="654148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zcat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fastq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.gz | head -n 12</a:t>
            </a:r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729648-96EF-4E8F-98DB-357B38E81589}"/>
              </a:ext>
            </a:extLst>
          </p:cNvPr>
          <p:cNvSpPr txBox="1"/>
          <p:nvPr/>
        </p:nvSpPr>
        <p:spPr>
          <a:xfrm>
            <a:off x="137732" y="-3207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Archivos FASTQ</a:t>
            </a:r>
            <a:endParaRPr lang="es-MX" sz="2000"/>
          </a:p>
        </p:txBody>
      </p:sp>
    </p:spTree>
    <p:extLst>
      <p:ext uri="{BB962C8B-B14F-4D97-AF65-F5344CB8AC3E}">
        <p14:creationId xmlns:p14="http://schemas.microsoft.com/office/powerpoint/2010/main" val="116719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8872A79-EAA8-487A-96EA-76EB27CB8B24}"/>
              </a:ext>
            </a:extLst>
          </p:cNvPr>
          <p:cNvSpPr txBox="1"/>
          <p:nvPr/>
        </p:nvSpPr>
        <p:spPr>
          <a:xfrm>
            <a:off x="137732" y="-3207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Codificación de calidad</a:t>
            </a:r>
            <a:endParaRPr lang="es-MX" sz="20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ECAE40-7F20-49E8-8385-ECF96629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4" y="1014412"/>
            <a:ext cx="9683115" cy="482917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6D95B8F-E8A7-4B60-BC2B-90823E63D3CE}"/>
              </a:ext>
            </a:extLst>
          </p:cNvPr>
          <p:cNvSpPr/>
          <p:nvPr/>
        </p:nvSpPr>
        <p:spPr>
          <a:xfrm>
            <a:off x="1562100" y="2209800"/>
            <a:ext cx="9410700" cy="228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8CD5DF4-08A1-4CB0-AD42-C72149B33FF5}"/>
              </a:ext>
            </a:extLst>
          </p:cNvPr>
          <p:cNvSpPr/>
          <p:nvPr/>
        </p:nvSpPr>
        <p:spPr>
          <a:xfrm>
            <a:off x="7171074" y="6305293"/>
            <a:ext cx="502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hlinkClick r:id="rId3"/>
              </a:rPr>
              <a:t>https://en.wikipedia.org/wiki/FASTQ_format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63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34235D-3B54-46B8-B5BA-4511EED9F271}"/>
              </a:ext>
            </a:extLst>
          </p:cNvPr>
          <p:cNvSpPr/>
          <p:nvPr/>
        </p:nvSpPr>
        <p:spPr>
          <a:xfrm>
            <a:off x="-50800" y="905639"/>
            <a:ext cx="1271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>
                <a:latin typeface="Consolas" panose="020B0609020204030204" pitchFamily="49" charset="0"/>
              </a:rPr>
              <a:t>@HD	VN:1.0	SO:unsorted</a:t>
            </a:r>
          </a:p>
          <a:p>
            <a:r>
              <a:rPr lang="es-MX" sz="800">
                <a:latin typeface="Consolas" panose="020B0609020204030204" pitchFamily="49" charset="0"/>
              </a:rPr>
              <a:t>@SQ	SN:test_ref	LN:17637</a:t>
            </a:r>
          </a:p>
          <a:p>
            <a:r>
              <a:rPr lang="es-MX" sz="800">
                <a:latin typeface="Consolas" panose="020B0609020204030204" pitchFamily="49" charset="0"/>
              </a:rPr>
              <a:t>SRR1524970.144283	16	test_ref	1706	255	25M	*	0	0	TGCTGATGAAGCAGAACAACTTTAA	]YG[^baaaa^W`ab]]````aaba	AS:i:0	XN:i:0	XM:i:0	XO:i:0	XG:i:0	NM:i:0	MD:Z:25	YT:Z:UU</a:t>
            </a:r>
          </a:p>
          <a:p>
            <a:r>
              <a:rPr lang="es-MX" sz="800">
                <a:latin typeface="Consolas" panose="020B0609020204030204" pitchFamily="49" charset="0"/>
              </a:rPr>
              <a:t>SRR1524970.316478	16	test_ref	1706	255	24M	*	0	0	TGCTGATGAAGCAGAACAACTTTA	`\X_`aaaaaY]``b_aa_aaaaa	AS:i:0	XN:i:0	XM:i:0	XO:i:0	XG:i:0	NM:i:0	MD:Z:24	YT:Z:UU</a:t>
            </a:r>
          </a:p>
        </p:txBody>
      </p:sp>
      <p:pic>
        <p:nvPicPr>
          <p:cNvPr id="6" name="Imagen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F8D8965-60BA-48AF-B56B-774B41D6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5" y="3814036"/>
            <a:ext cx="8087969" cy="28622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2A87C8-55D3-48FD-A3E6-4352681D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651" r="61507"/>
          <a:stretch/>
        </p:blipFill>
        <p:spPr>
          <a:xfrm>
            <a:off x="0" y="1664038"/>
            <a:ext cx="7374194" cy="9598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13EF0C-E080-4DAA-8052-0DC922CC5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/>
          <a:stretch/>
        </p:blipFill>
        <p:spPr>
          <a:xfrm>
            <a:off x="763638" y="2529000"/>
            <a:ext cx="11631561" cy="900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6ADB873-11B4-4845-A03F-CDE09F102BE4}"/>
              </a:ext>
            </a:extLst>
          </p:cNvPr>
          <p:cNvSpPr/>
          <p:nvPr/>
        </p:nvSpPr>
        <p:spPr>
          <a:xfrm>
            <a:off x="4216400" y="2143964"/>
            <a:ext cx="406400" cy="385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F24CD2-EAC7-4015-93E2-F90F451F2565}"/>
              </a:ext>
            </a:extLst>
          </p:cNvPr>
          <p:cNvSpPr/>
          <p:nvPr/>
        </p:nvSpPr>
        <p:spPr>
          <a:xfrm>
            <a:off x="2832100" y="2143964"/>
            <a:ext cx="1117600" cy="385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F637AB-666B-4CC8-BBF0-97FCFC8C75EF}"/>
              </a:ext>
            </a:extLst>
          </p:cNvPr>
          <p:cNvSpPr/>
          <p:nvPr/>
        </p:nvSpPr>
        <p:spPr>
          <a:xfrm>
            <a:off x="76200" y="2143964"/>
            <a:ext cx="1587500" cy="385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A0FAD3-8935-45C0-AAB8-C888928BAF58}"/>
              </a:ext>
            </a:extLst>
          </p:cNvPr>
          <p:cNvSpPr txBox="1"/>
          <p:nvPr/>
        </p:nvSpPr>
        <p:spPr>
          <a:xfrm>
            <a:off x="137732" y="-32070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Archivos SAM (Sequence Alignment Map)</a:t>
            </a:r>
            <a:endParaRPr lang="es-MX" sz="20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6ACCE7-87A5-40E4-BF90-04C149B9EDE8}"/>
              </a:ext>
            </a:extLst>
          </p:cNvPr>
          <p:cNvSpPr/>
          <p:nvPr/>
        </p:nvSpPr>
        <p:spPr>
          <a:xfrm>
            <a:off x="0" y="905639"/>
            <a:ext cx="12395199" cy="58477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B6DB8B0-4E70-4D77-9285-29E1FE73F0FC}"/>
              </a:ext>
            </a:extLst>
          </p:cNvPr>
          <p:cNvCxnSpPr/>
          <p:nvPr/>
        </p:nvCxnSpPr>
        <p:spPr>
          <a:xfrm>
            <a:off x="4864100" y="905639"/>
            <a:ext cx="0" cy="58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53109B-5E29-439D-BEAB-970BD24CC33A}"/>
              </a:ext>
            </a:extLst>
          </p:cNvPr>
          <p:cNvSpPr/>
          <p:nvPr/>
        </p:nvSpPr>
        <p:spPr>
          <a:xfrm>
            <a:off x="7374194" y="6041261"/>
            <a:ext cx="4836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>
                <a:hlinkClick r:id="rId4"/>
              </a:rPr>
              <a:t>https://en.wikipedia.org/wiki/SAM_(file_format)</a:t>
            </a:r>
            <a:endParaRPr lang="es-MX" sz="1600"/>
          </a:p>
        </p:txBody>
      </p:sp>
    </p:spTree>
    <p:extLst>
      <p:ext uri="{BB962C8B-B14F-4D97-AF65-F5344CB8AC3E}">
        <p14:creationId xmlns:p14="http://schemas.microsoft.com/office/powerpoint/2010/main" val="26002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C41563-18FC-4C2E-9993-F13DE265FC20}"/>
              </a:ext>
            </a:extLst>
          </p:cNvPr>
          <p:cNvSpPr txBox="1"/>
          <p:nvPr/>
        </p:nvSpPr>
        <p:spPr>
          <a:xfrm>
            <a:off x="6947210" y="3824868"/>
            <a:ext cx="36631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6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FIN</a:t>
            </a:r>
            <a:endParaRPr lang="es-MX" sz="166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1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ángulo 1081">
            <a:extLst>
              <a:ext uri="{FF2B5EF4-FFF2-40B4-BE49-F238E27FC236}">
                <a16:creationId xmlns:a16="http://schemas.microsoft.com/office/drawing/2014/main" id="{15AF4FD7-40FE-4B20-995E-81E090BAC7BC}"/>
              </a:ext>
            </a:extLst>
          </p:cNvPr>
          <p:cNvSpPr/>
          <p:nvPr/>
        </p:nvSpPr>
        <p:spPr>
          <a:xfrm>
            <a:off x="3692273" y="278629"/>
            <a:ext cx="8926382" cy="6848227"/>
          </a:xfrm>
          <a:prstGeom prst="rect">
            <a:avLst/>
          </a:prstGeom>
          <a:solidFill>
            <a:srgbClr val="92D050">
              <a:alpha val="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2" name="Rectángulo 871">
            <a:extLst>
              <a:ext uri="{FF2B5EF4-FFF2-40B4-BE49-F238E27FC236}">
                <a16:creationId xmlns:a16="http://schemas.microsoft.com/office/drawing/2014/main" id="{BD82B8D6-663E-49C6-B1FE-FA173E3B5F5B}"/>
              </a:ext>
            </a:extLst>
          </p:cNvPr>
          <p:cNvSpPr/>
          <p:nvPr/>
        </p:nvSpPr>
        <p:spPr>
          <a:xfrm>
            <a:off x="3627006" y="163767"/>
            <a:ext cx="1615606" cy="9684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7" name="Conector recto 656">
            <a:extLst>
              <a:ext uri="{FF2B5EF4-FFF2-40B4-BE49-F238E27FC236}">
                <a16:creationId xmlns:a16="http://schemas.microsoft.com/office/drawing/2014/main" id="{20C6C0C9-874C-4CA3-8BC9-B2CFC2957246}"/>
              </a:ext>
            </a:extLst>
          </p:cNvPr>
          <p:cNvCxnSpPr/>
          <p:nvPr/>
        </p:nvCxnSpPr>
        <p:spPr>
          <a:xfrm>
            <a:off x="4805635" y="65704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Conector recto 657">
            <a:extLst>
              <a:ext uri="{FF2B5EF4-FFF2-40B4-BE49-F238E27FC236}">
                <a16:creationId xmlns:a16="http://schemas.microsoft.com/office/drawing/2014/main" id="{16F8BE1D-BF97-4B73-91A2-5E79BACFC3C9}"/>
              </a:ext>
            </a:extLst>
          </p:cNvPr>
          <p:cNvCxnSpPr/>
          <p:nvPr/>
        </p:nvCxnSpPr>
        <p:spPr>
          <a:xfrm flipV="1">
            <a:off x="4317984" y="70139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Conector recto 658">
            <a:extLst>
              <a:ext uri="{FF2B5EF4-FFF2-40B4-BE49-F238E27FC236}">
                <a16:creationId xmlns:a16="http://schemas.microsoft.com/office/drawing/2014/main" id="{80547F4C-6535-4D20-9EAF-8E930B9AEB8E}"/>
              </a:ext>
            </a:extLst>
          </p:cNvPr>
          <p:cNvCxnSpPr/>
          <p:nvPr/>
        </p:nvCxnSpPr>
        <p:spPr>
          <a:xfrm flipV="1">
            <a:off x="4814998" y="798896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Conector recto 659">
            <a:extLst>
              <a:ext uri="{FF2B5EF4-FFF2-40B4-BE49-F238E27FC236}">
                <a16:creationId xmlns:a16="http://schemas.microsoft.com/office/drawing/2014/main" id="{ACA9A30A-D288-4418-947C-657792191478}"/>
              </a:ext>
            </a:extLst>
          </p:cNvPr>
          <p:cNvCxnSpPr/>
          <p:nvPr/>
        </p:nvCxnSpPr>
        <p:spPr>
          <a:xfrm flipV="1">
            <a:off x="4563331" y="65704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Conector recto 660">
            <a:extLst>
              <a:ext uri="{FF2B5EF4-FFF2-40B4-BE49-F238E27FC236}">
                <a16:creationId xmlns:a16="http://schemas.microsoft.com/office/drawing/2014/main" id="{47C074EF-54F3-441D-8A33-77F2E8F138D1}"/>
              </a:ext>
            </a:extLst>
          </p:cNvPr>
          <p:cNvCxnSpPr/>
          <p:nvPr/>
        </p:nvCxnSpPr>
        <p:spPr>
          <a:xfrm>
            <a:off x="4545328" y="772710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Conector recto 661">
            <a:extLst>
              <a:ext uri="{FF2B5EF4-FFF2-40B4-BE49-F238E27FC236}">
                <a16:creationId xmlns:a16="http://schemas.microsoft.com/office/drawing/2014/main" id="{1F9AA5BC-0E1A-4A96-ACB3-27106BC0B6EC}"/>
              </a:ext>
            </a:extLst>
          </p:cNvPr>
          <p:cNvCxnSpPr/>
          <p:nvPr/>
        </p:nvCxnSpPr>
        <p:spPr>
          <a:xfrm flipV="1">
            <a:off x="4367113" y="93252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Conector recto 662">
            <a:extLst>
              <a:ext uri="{FF2B5EF4-FFF2-40B4-BE49-F238E27FC236}">
                <a16:creationId xmlns:a16="http://schemas.microsoft.com/office/drawing/2014/main" id="{5DF160BC-8A6D-4662-85C7-73DF17406F19}"/>
              </a:ext>
            </a:extLst>
          </p:cNvPr>
          <p:cNvCxnSpPr/>
          <p:nvPr/>
        </p:nvCxnSpPr>
        <p:spPr>
          <a:xfrm flipV="1">
            <a:off x="4594458" y="1097537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Conector recto 663">
            <a:extLst>
              <a:ext uri="{FF2B5EF4-FFF2-40B4-BE49-F238E27FC236}">
                <a16:creationId xmlns:a16="http://schemas.microsoft.com/office/drawing/2014/main" id="{60114BD2-3857-4FD2-B89C-D25352FA8498}"/>
              </a:ext>
            </a:extLst>
          </p:cNvPr>
          <p:cNvCxnSpPr>
            <a:cxnSpLocks/>
          </p:cNvCxnSpPr>
          <p:nvPr/>
        </p:nvCxnSpPr>
        <p:spPr>
          <a:xfrm>
            <a:off x="4681193" y="93252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Conector recto 664">
            <a:extLst>
              <a:ext uri="{FF2B5EF4-FFF2-40B4-BE49-F238E27FC236}">
                <a16:creationId xmlns:a16="http://schemas.microsoft.com/office/drawing/2014/main" id="{B8CE747D-976F-4DC7-A6FE-E43450C48EA0}"/>
              </a:ext>
            </a:extLst>
          </p:cNvPr>
          <p:cNvCxnSpPr/>
          <p:nvPr/>
        </p:nvCxnSpPr>
        <p:spPr>
          <a:xfrm flipV="1">
            <a:off x="4664476" y="995046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Conector recto 665">
            <a:extLst>
              <a:ext uri="{FF2B5EF4-FFF2-40B4-BE49-F238E27FC236}">
                <a16:creationId xmlns:a16="http://schemas.microsoft.com/office/drawing/2014/main" id="{E749F405-C4C4-4F5E-8D8D-6E51EF3AB221}"/>
              </a:ext>
            </a:extLst>
          </p:cNvPr>
          <p:cNvCxnSpPr/>
          <p:nvPr/>
        </p:nvCxnSpPr>
        <p:spPr>
          <a:xfrm flipV="1">
            <a:off x="4398167" y="396583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Conector recto 666">
            <a:extLst>
              <a:ext uri="{FF2B5EF4-FFF2-40B4-BE49-F238E27FC236}">
                <a16:creationId xmlns:a16="http://schemas.microsoft.com/office/drawing/2014/main" id="{8E89BF37-36F1-43A9-A669-910164FB814B}"/>
              </a:ext>
            </a:extLst>
          </p:cNvPr>
          <p:cNvCxnSpPr/>
          <p:nvPr/>
        </p:nvCxnSpPr>
        <p:spPr>
          <a:xfrm>
            <a:off x="4545328" y="85652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Conector recto 667">
            <a:extLst>
              <a:ext uri="{FF2B5EF4-FFF2-40B4-BE49-F238E27FC236}">
                <a16:creationId xmlns:a16="http://schemas.microsoft.com/office/drawing/2014/main" id="{6F6A0349-132A-46C2-87D2-706FC1C1C946}"/>
              </a:ext>
            </a:extLst>
          </p:cNvPr>
          <p:cNvCxnSpPr/>
          <p:nvPr/>
        </p:nvCxnSpPr>
        <p:spPr>
          <a:xfrm flipV="1">
            <a:off x="4790676" y="536075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Conector recto 668">
            <a:extLst>
              <a:ext uri="{FF2B5EF4-FFF2-40B4-BE49-F238E27FC236}">
                <a16:creationId xmlns:a16="http://schemas.microsoft.com/office/drawing/2014/main" id="{EA438810-FB5C-4BC9-87FB-5FD65B7C99FA}"/>
              </a:ext>
            </a:extLst>
          </p:cNvPr>
          <p:cNvCxnSpPr/>
          <p:nvPr/>
        </p:nvCxnSpPr>
        <p:spPr>
          <a:xfrm flipV="1">
            <a:off x="4715866" y="396583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Conector recto 669">
            <a:extLst>
              <a:ext uri="{FF2B5EF4-FFF2-40B4-BE49-F238E27FC236}">
                <a16:creationId xmlns:a16="http://schemas.microsoft.com/office/drawing/2014/main" id="{830DEDA8-35CA-4045-8244-0A85CB002F3C}"/>
              </a:ext>
            </a:extLst>
          </p:cNvPr>
          <p:cNvCxnSpPr/>
          <p:nvPr/>
        </p:nvCxnSpPr>
        <p:spPr>
          <a:xfrm flipV="1">
            <a:off x="4431656" y="55981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Conector recto 670">
            <a:extLst>
              <a:ext uri="{FF2B5EF4-FFF2-40B4-BE49-F238E27FC236}">
                <a16:creationId xmlns:a16="http://schemas.microsoft.com/office/drawing/2014/main" id="{94F3BEBD-2438-48AD-A1C2-10904512BC1B}"/>
              </a:ext>
            </a:extLst>
          </p:cNvPr>
          <p:cNvCxnSpPr/>
          <p:nvPr/>
        </p:nvCxnSpPr>
        <p:spPr>
          <a:xfrm>
            <a:off x="4139767" y="566725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Conector recto 671">
            <a:extLst>
              <a:ext uri="{FF2B5EF4-FFF2-40B4-BE49-F238E27FC236}">
                <a16:creationId xmlns:a16="http://schemas.microsoft.com/office/drawing/2014/main" id="{DA9ED834-9585-4809-88E4-38652E885865}"/>
              </a:ext>
            </a:extLst>
          </p:cNvPr>
          <p:cNvCxnSpPr/>
          <p:nvPr/>
        </p:nvCxnSpPr>
        <p:spPr>
          <a:xfrm flipV="1">
            <a:off x="4308483" y="464326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Conector recto 672">
            <a:extLst>
              <a:ext uri="{FF2B5EF4-FFF2-40B4-BE49-F238E27FC236}">
                <a16:creationId xmlns:a16="http://schemas.microsoft.com/office/drawing/2014/main" id="{0B71A86A-DFA6-4E86-AB50-4178AAB4EDA8}"/>
              </a:ext>
            </a:extLst>
          </p:cNvPr>
          <p:cNvCxnSpPr/>
          <p:nvPr/>
        </p:nvCxnSpPr>
        <p:spPr>
          <a:xfrm flipV="1">
            <a:off x="3995091" y="486768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Conector recto 673">
            <a:extLst>
              <a:ext uri="{FF2B5EF4-FFF2-40B4-BE49-F238E27FC236}">
                <a16:creationId xmlns:a16="http://schemas.microsoft.com/office/drawing/2014/main" id="{0C3A98E1-3474-4475-B5DC-431822ABFBB7}"/>
              </a:ext>
            </a:extLst>
          </p:cNvPr>
          <p:cNvCxnSpPr/>
          <p:nvPr/>
        </p:nvCxnSpPr>
        <p:spPr>
          <a:xfrm flipV="1">
            <a:off x="4102595" y="972068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Conector recto 674">
            <a:extLst>
              <a:ext uri="{FF2B5EF4-FFF2-40B4-BE49-F238E27FC236}">
                <a16:creationId xmlns:a16="http://schemas.microsoft.com/office/drawing/2014/main" id="{4C59FA61-34AD-43C7-B282-798D594994AE}"/>
              </a:ext>
            </a:extLst>
          </p:cNvPr>
          <p:cNvCxnSpPr/>
          <p:nvPr/>
        </p:nvCxnSpPr>
        <p:spPr>
          <a:xfrm>
            <a:off x="4216268" y="85652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Conector recto 675">
            <a:extLst>
              <a:ext uri="{FF2B5EF4-FFF2-40B4-BE49-F238E27FC236}">
                <a16:creationId xmlns:a16="http://schemas.microsoft.com/office/drawing/2014/main" id="{0039ABFB-F351-493C-BD72-7584C10013F5}"/>
              </a:ext>
            </a:extLst>
          </p:cNvPr>
          <p:cNvCxnSpPr/>
          <p:nvPr/>
        </p:nvCxnSpPr>
        <p:spPr>
          <a:xfrm flipV="1">
            <a:off x="4253440" y="305989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Conector recto 676">
            <a:extLst>
              <a:ext uri="{FF2B5EF4-FFF2-40B4-BE49-F238E27FC236}">
                <a16:creationId xmlns:a16="http://schemas.microsoft.com/office/drawing/2014/main" id="{7A0CA417-C9DF-45E4-91F9-A858A91C43B6}"/>
              </a:ext>
            </a:extLst>
          </p:cNvPr>
          <p:cNvCxnSpPr/>
          <p:nvPr/>
        </p:nvCxnSpPr>
        <p:spPr>
          <a:xfrm flipV="1">
            <a:off x="4511758" y="20708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Conector recto 677">
            <a:extLst>
              <a:ext uri="{FF2B5EF4-FFF2-40B4-BE49-F238E27FC236}">
                <a16:creationId xmlns:a16="http://schemas.microsoft.com/office/drawing/2014/main" id="{A80411E1-A4F9-43B6-B20C-921C2D40B426}"/>
              </a:ext>
            </a:extLst>
          </p:cNvPr>
          <p:cNvCxnSpPr>
            <a:cxnSpLocks/>
          </p:cNvCxnSpPr>
          <p:nvPr/>
        </p:nvCxnSpPr>
        <p:spPr>
          <a:xfrm>
            <a:off x="4071995" y="396583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Conector recto 678">
            <a:extLst>
              <a:ext uri="{FF2B5EF4-FFF2-40B4-BE49-F238E27FC236}">
                <a16:creationId xmlns:a16="http://schemas.microsoft.com/office/drawing/2014/main" id="{51EEDAA7-3E73-4686-A941-DB9A6DAD9052}"/>
              </a:ext>
            </a:extLst>
          </p:cNvPr>
          <p:cNvCxnSpPr/>
          <p:nvPr/>
        </p:nvCxnSpPr>
        <p:spPr>
          <a:xfrm flipV="1">
            <a:off x="3958322" y="69925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Conector recto 679">
            <a:extLst>
              <a:ext uri="{FF2B5EF4-FFF2-40B4-BE49-F238E27FC236}">
                <a16:creationId xmlns:a16="http://schemas.microsoft.com/office/drawing/2014/main" id="{1A7EED86-821A-4F64-870A-97117310D56A}"/>
              </a:ext>
            </a:extLst>
          </p:cNvPr>
          <p:cNvCxnSpPr/>
          <p:nvPr/>
        </p:nvCxnSpPr>
        <p:spPr>
          <a:xfrm flipV="1">
            <a:off x="4272246" y="772710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Conector recto 680">
            <a:extLst>
              <a:ext uri="{FF2B5EF4-FFF2-40B4-BE49-F238E27FC236}">
                <a16:creationId xmlns:a16="http://schemas.microsoft.com/office/drawing/2014/main" id="{24771041-300A-4D68-82F0-97CB386D3E2D}"/>
              </a:ext>
            </a:extLst>
          </p:cNvPr>
          <p:cNvCxnSpPr/>
          <p:nvPr/>
        </p:nvCxnSpPr>
        <p:spPr>
          <a:xfrm>
            <a:off x="3988922" y="772710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Conector recto 681">
            <a:extLst>
              <a:ext uri="{FF2B5EF4-FFF2-40B4-BE49-F238E27FC236}">
                <a16:creationId xmlns:a16="http://schemas.microsoft.com/office/drawing/2014/main" id="{6E634FE9-EF4F-4182-8BDD-FFB447B4387D}"/>
              </a:ext>
            </a:extLst>
          </p:cNvPr>
          <p:cNvCxnSpPr/>
          <p:nvPr/>
        </p:nvCxnSpPr>
        <p:spPr>
          <a:xfrm flipV="1">
            <a:off x="4356723" y="1051965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Conector recto 682">
            <a:extLst>
              <a:ext uri="{FF2B5EF4-FFF2-40B4-BE49-F238E27FC236}">
                <a16:creationId xmlns:a16="http://schemas.microsoft.com/office/drawing/2014/main" id="{6A13A142-D4CF-40E8-BC80-F6C77BBB27CB}"/>
              </a:ext>
            </a:extLst>
          </p:cNvPr>
          <p:cNvCxnSpPr/>
          <p:nvPr/>
        </p:nvCxnSpPr>
        <p:spPr>
          <a:xfrm flipV="1">
            <a:off x="4572645" y="305989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Conector recto 683">
            <a:extLst>
              <a:ext uri="{FF2B5EF4-FFF2-40B4-BE49-F238E27FC236}">
                <a16:creationId xmlns:a16="http://schemas.microsoft.com/office/drawing/2014/main" id="{08CC0EF1-65A8-430F-8429-E3AC66F1A456}"/>
              </a:ext>
            </a:extLst>
          </p:cNvPr>
          <p:cNvCxnSpPr/>
          <p:nvPr/>
        </p:nvCxnSpPr>
        <p:spPr>
          <a:xfrm flipV="1">
            <a:off x="4204818" y="634932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Conector recto 684">
            <a:extLst>
              <a:ext uri="{FF2B5EF4-FFF2-40B4-BE49-F238E27FC236}">
                <a16:creationId xmlns:a16="http://schemas.microsoft.com/office/drawing/2014/main" id="{08E79330-4A28-4593-A82C-B3719CC8963A}"/>
              </a:ext>
            </a:extLst>
          </p:cNvPr>
          <p:cNvCxnSpPr/>
          <p:nvPr/>
        </p:nvCxnSpPr>
        <p:spPr>
          <a:xfrm>
            <a:off x="4867872" y="48052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Conector recto 685">
            <a:extLst>
              <a:ext uri="{FF2B5EF4-FFF2-40B4-BE49-F238E27FC236}">
                <a16:creationId xmlns:a16="http://schemas.microsoft.com/office/drawing/2014/main" id="{4AEFC2B1-EA06-49A7-8F79-2CBB7B76A398}"/>
              </a:ext>
            </a:extLst>
          </p:cNvPr>
          <p:cNvCxnSpPr/>
          <p:nvPr/>
        </p:nvCxnSpPr>
        <p:spPr>
          <a:xfrm flipV="1">
            <a:off x="3767745" y="406800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Conector recto 686">
            <a:extLst>
              <a:ext uri="{FF2B5EF4-FFF2-40B4-BE49-F238E27FC236}">
                <a16:creationId xmlns:a16="http://schemas.microsoft.com/office/drawing/2014/main" id="{4CBED6C8-71B7-4D92-B3E4-266FC8C24EA9}"/>
              </a:ext>
            </a:extLst>
          </p:cNvPr>
          <p:cNvCxnSpPr/>
          <p:nvPr/>
        </p:nvCxnSpPr>
        <p:spPr>
          <a:xfrm flipV="1">
            <a:off x="3798748" y="972068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Conector recto 687">
            <a:extLst>
              <a:ext uri="{FF2B5EF4-FFF2-40B4-BE49-F238E27FC236}">
                <a16:creationId xmlns:a16="http://schemas.microsoft.com/office/drawing/2014/main" id="{8985DCE2-37C8-4265-9885-409B070F08AE}"/>
              </a:ext>
            </a:extLst>
          </p:cNvPr>
          <p:cNvCxnSpPr/>
          <p:nvPr/>
        </p:nvCxnSpPr>
        <p:spPr>
          <a:xfrm flipV="1">
            <a:off x="3958322" y="305989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Conector recto 688">
            <a:extLst>
              <a:ext uri="{FF2B5EF4-FFF2-40B4-BE49-F238E27FC236}">
                <a16:creationId xmlns:a16="http://schemas.microsoft.com/office/drawing/2014/main" id="{C1F54BE3-8647-4BDE-A2D8-73FC410A99F2}"/>
              </a:ext>
            </a:extLst>
          </p:cNvPr>
          <p:cNvCxnSpPr/>
          <p:nvPr/>
        </p:nvCxnSpPr>
        <p:spPr>
          <a:xfrm>
            <a:off x="4989207" y="396583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Conector recto 689">
            <a:extLst>
              <a:ext uri="{FF2B5EF4-FFF2-40B4-BE49-F238E27FC236}">
                <a16:creationId xmlns:a16="http://schemas.microsoft.com/office/drawing/2014/main" id="{0EE57531-4121-47E8-B6FC-519D27C55739}"/>
              </a:ext>
            </a:extLst>
          </p:cNvPr>
          <p:cNvCxnSpPr/>
          <p:nvPr/>
        </p:nvCxnSpPr>
        <p:spPr>
          <a:xfrm flipV="1">
            <a:off x="3918872" y="856521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Conector recto 690">
            <a:extLst>
              <a:ext uri="{FF2B5EF4-FFF2-40B4-BE49-F238E27FC236}">
                <a16:creationId xmlns:a16="http://schemas.microsoft.com/office/drawing/2014/main" id="{804EDCB0-D40B-467C-97BF-A84511DBD856}"/>
              </a:ext>
            </a:extLst>
          </p:cNvPr>
          <p:cNvCxnSpPr/>
          <p:nvPr/>
        </p:nvCxnSpPr>
        <p:spPr>
          <a:xfrm flipV="1">
            <a:off x="3730976" y="513076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Conector recto 691">
            <a:extLst>
              <a:ext uri="{FF2B5EF4-FFF2-40B4-BE49-F238E27FC236}">
                <a16:creationId xmlns:a16="http://schemas.microsoft.com/office/drawing/2014/main" id="{3F609CEB-1481-46E4-82AD-EE2D0A852A4E}"/>
              </a:ext>
            </a:extLst>
          </p:cNvPr>
          <p:cNvCxnSpPr>
            <a:cxnSpLocks/>
          </p:cNvCxnSpPr>
          <p:nvPr/>
        </p:nvCxnSpPr>
        <p:spPr>
          <a:xfrm>
            <a:off x="3691527" y="308937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Conector recto 692">
            <a:extLst>
              <a:ext uri="{FF2B5EF4-FFF2-40B4-BE49-F238E27FC236}">
                <a16:creationId xmlns:a16="http://schemas.microsoft.com/office/drawing/2014/main" id="{94305E12-71D1-4BE1-B293-C29014854F7D}"/>
              </a:ext>
            </a:extLst>
          </p:cNvPr>
          <p:cNvCxnSpPr/>
          <p:nvPr/>
        </p:nvCxnSpPr>
        <p:spPr>
          <a:xfrm flipV="1">
            <a:off x="3798749" y="616269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Conector recto 693">
            <a:extLst>
              <a:ext uri="{FF2B5EF4-FFF2-40B4-BE49-F238E27FC236}">
                <a16:creationId xmlns:a16="http://schemas.microsoft.com/office/drawing/2014/main" id="{A937408E-F006-4468-955E-CB42942D10D1}"/>
              </a:ext>
            </a:extLst>
          </p:cNvPr>
          <p:cNvCxnSpPr/>
          <p:nvPr/>
        </p:nvCxnSpPr>
        <p:spPr>
          <a:xfrm flipV="1">
            <a:off x="4802386" y="23974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Conector recto 694">
            <a:extLst>
              <a:ext uri="{FF2B5EF4-FFF2-40B4-BE49-F238E27FC236}">
                <a16:creationId xmlns:a16="http://schemas.microsoft.com/office/drawing/2014/main" id="{E0B5D37C-1A45-4DFC-A472-69F9C5EBED1A}"/>
              </a:ext>
            </a:extLst>
          </p:cNvPr>
          <p:cNvCxnSpPr/>
          <p:nvPr/>
        </p:nvCxnSpPr>
        <p:spPr>
          <a:xfrm>
            <a:off x="4602193" y="48052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Conector recto 695">
            <a:extLst>
              <a:ext uri="{FF2B5EF4-FFF2-40B4-BE49-F238E27FC236}">
                <a16:creationId xmlns:a16="http://schemas.microsoft.com/office/drawing/2014/main" id="{EC20D104-C468-40AD-87DC-7FF16B3ED04B}"/>
              </a:ext>
            </a:extLst>
          </p:cNvPr>
          <p:cNvCxnSpPr/>
          <p:nvPr/>
        </p:nvCxnSpPr>
        <p:spPr>
          <a:xfrm flipV="1">
            <a:off x="4253440" y="23974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Conector recto 696">
            <a:extLst>
              <a:ext uri="{FF2B5EF4-FFF2-40B4-BE49-F238E27FC236}">
                <a16:creationId xmlns:a16="http://schemas.microsoft.com/office/drawing/2014/main" id="{3DF8A730-B124-4A26-A231-FD14B235CD75}"/>
              </a:ext>
            </a:extLst>
          </p:cNvPr>
          <p:cNvCxnSpPr/>
          <p:nvPr/>
        </p:nvCxnSpPr>
        <p:spPr>
          <a:xfrm flipV="1">
            <a:off x="4894847" y="305989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Conector recto 697">
            <a:extLst>
              <a:ext uri="{FF2B5EF4-FFF2-40B4-BE49-F238E27FC236}">
                <a16:creationId xmlns:a16="http://schemas.microsoft.com/office/drawing/2014/main" id="{1FF18CA0-5964-48E7-9661-03BA9E62FEB1}"/>
              </a:ext>
            </a:extLst>
          </p:cNvPr>
          <p:cNvCxnSpPr/>
          <p:nvPr/>
        </p:nvCxnSpPr>
        <p:spPr>
          <a:xfrm flipV="1">
            <a:off x="3912422" y="207084"/>
            <a:ext cx="227345" cy="0"/>
          </a:xfrm>
          <a:prstGeom prst="line">
            <a:avLst/>
          </a:prstGeom>
          <a:solidFill>
            <a:schemeClr val="bg1"/>
          </a:solidFill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3" name="Rectángulo: esquinas redondeadas 772">
            <a:extLst>
              <a:ext uri="{FF2B5EF4-FFF2-40B4-BE49-F238E27FC236}">
                <a16:creationId xmlns:a16="http://schemas.microsoft.com/office/drawing/2014/main" id="{A131EFE8-C88D-477F-B0BF-3E33E95CECE0}"/>
              </a:ext>
            </a:extLst>
          </p:cNvPr>
          <p:cNvSpPr/>
          <p:nvPr/>
        </p:nvSpPr>
        <p:spPr>
          <a:xfrm>
            <a:off x="3865822" y="1184322"/>
            <a:ext cx="1203950" cy="312901"/>
          </a:xfrm>
          <a:prstGeom prst="roundRect">
            <a:avLst>
              <a:gd name="adj" fmla="val 1552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raw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reads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4" name="Rectángulo: esquinas redondeadas 773">
            <a:extLst>
              <a:ext uri="{FF2B5EF4-FFF2-40B4-BE49-F238E27FC236}">
                <a16:creationId xmlns:a16="http://schemas.microsoft.com/office/drawing/2014/main" id="{09567810-ED74-4013-8806-59122E8AAC88}"/>
              </a:ext>
            </a:extLst>
          </p:cNvPr>
          <p:cNvSpPr/>
          <p:nvPr/>
        </p:nvSpPr>
        <p:spPr>
          <a:xfrm>
            <a:off x="3756985" y="2939568"/>
            <a:ext cx="1391176" cy="423281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 and trimmed files </a:t>
            </a:r>
          </a:p>
        </p:txBody>
      </p:sp>
      <p:sp>
        <p:nvSpPr>
          <p:cNvPr id="775" name="Rectángulo: esquinas redondeadas 774">
            <a:extLst>
              <a:ext uri="{FF2B5EF4-FFF2-40B4-BE49-F238E27FC236}">
                <a16:creationId xmlns:a16="http://schemas.microsoft.com/office/drawing/2014/main" id="{DE66188E-ACC5-4248-8E36-667531E5045B}"/>
              </a:ext>
            </a:extLst>
          </p:cNvPr>
          <p:cNvSpPr/>
          <p:nvPr/>
        </p:nvSpPr>
        <p:spPr>
          <a:xfrm>
            <a:off x="6378796" y="1040814"/>
            <a:ext cx="1327908" cy="383248"/>
          </a:xfrm>
          <a:prstGeom prst="roundRect">
            <a:avLst>
              <a:gd name="adj" fmla="val 144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contigs</a:t>
            </a:r>
          </a:p>
        </p:txBody>
      </p:sp>
      <p:sp>
        <p:nvSpPr>
          <p:cNvPr id="776" name="Rectángulo: esquinas redondeadas 775">
            <a:extLst>
              <a:ext uri="{FF2B5EF4-FFF2-40B4-BE49-F238E27FC236}">
                <a16:creationId xmlns:a16="http://schemas.microsoft.com/office/drawing/2014/main" id="{DC899B71-E0FD-41AD-9F0C-87513A5A0FE4}"/>
              </a:ext>
            </a:extLst>
          </p:cNvPr>
          <p:cNvSpPr/>
          <p:nvPr/>
        </p:nvSpPr>
        <p:spPr>
          <a:xfrm>
            <a:off x="9452195" y="1088164"/>
            <a:ext cx="1440000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Predicted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proteins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9" name="Rectángulo: esquinas redondeadas 778">
            <a:extLst>
              <a:ext uri="{FF2B5EF4-FFF2-40B4-BE49-F238E27FC236}">
                <a16:creationId xmlns:a16="http://schemas.microsoft.com/office/drawing/2014/main" id="{D5E5B6A1-765E-4167-ACD9-85F3511F1048}"/>
              </a:ext>
            </a:extLst>
          </p:cNvPr>
          <p:cNvSpPr/>
          <p:nvPr/>
        </p:nvSpPr>
        <p:spPr>
          <a:xfrm>
            <a:off x="9808797" y="2293708"/>
            <a:ext cx="1440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redundant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proteins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1" name="Conector recto de flecha 780">
            <a:extLst>
              <a:ext uri="{FF2B5EF4-FFF2-40B4-BE49-F238E27FC236}">
                <a16:creationId xmlns:a16="http://schemas.microsoft.com/office/drawing/2014/main" id="{1F2244C3-3D4D-4F71-8DE3-43D140F2BF3E}"/>
              </a:ext>
            </a:extLst>
          </p:cNvPr>
          <p:cNvCxnSpPr>
            <a:cxnSpLocks/>
          </p:cNvCxnSpPr>
          <p:nvPr/>
        </p:nvCxnSpPr>
        <p:spPr>
          <a:xfrm flipH="1">
            <a:off x="4435146" y="1583094"/>
            <a:ext cx="9268" cy="2979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Conector recto de flecha 782">
            <a:extLst>
              <a:ext uri="{FF2B5EF4-FFF2-40B4-BE49-F238E27FC236}">
                <a16:creationId xmlns:a16="http://schemas.microsoft.com/office/drawing/2014/main" id="{2A69D9F9-0439-4CF4-BF63-E1645D7EF864}"/>
              </a:ext>
            </a:extLst>
          </p:cNvPr>
          <p:cNvCxnSpPr>
            <a:cxnSpLocks/>
          </p:cNvCxnSpPr>
          <p:nvPr/>
        </p:nvCxnSpPr>
        <p:spPr>
          <a:xfrm flipV="1">
            <a:off x="5464688" y="1332989"/>
            <a:ext cx="777407" cy="7219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Conector recto de flecha 864">
            <a:extLst>
              <a:ext uri="{FF2B5EF4-FFF2-40B4-BE49-F238E27FC236}">
                <a16:creationId xmlns:a16="http://schemas.microsoft.com/office/drawing/2014/main" id="{0CF5A0C6-C485-4C53-9E8B-F94A26438CFC}"/>
              </a:ext>
            </a:extLst>
          </p:cNvPr>
          <p:cNvCxnSpPr>
            <a:cxnSpLocks/>
          </p:cNvCxnSpPr>
          <p:nvPr/>
        </p:nvCxnSpPr>
        <p:spPr>
          <a:xfrm flipV="1">
            <a:off x="7860743" y="1339863"/>
            <a:ext cx="1464162" cy="90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Conector recto de flecha 867">
            <a:extLst>
              <a:ext uri="{FF2B5EF4-FFF2-40B4-BE49-F238E27FC236}">
                <a16:creationId xmlns:a16="http://schemas.microsoft.com/office/drawing/2014/main" id="{E80BD5D3-9190-4333-9D67-ADC444125A2B}"/>
              </a:ext>
            </a:extLst>
          </p:cNvPr>
          <p:cNvCxnSpPr>
            <a:cxnSpLocks/>
          </p:cNvCxnSpPr>
          <p:nvPr/>
        </p:nvCxnSpPr>
        <p:spPr>
          <a:xfrm>
            <a:off x="10141540" y="1586036"/>
            <a:ext cx="6481" cy="2176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" name="Rectángulo: esquinas redondeadas 869">
            <a:extLst>
              <a:ext uri="{FF2B5EF4-FFF2-40B4-BE49-F238E27FC236}">
                <a16:creationId xmlns:a16="http://schemas.microsoft.com/office/drawing/2014/main" id="{F796EEE9-DB90-485D-A3E8-2914B15ABAED}"/>
              </a:ext>
            </a:extLst>
          </p:cNvPr>
          <p:cNvSpPr/>
          <p:nvPr/>
        </p:nvSpPr>
        <p:spPr>
          <a:xfrm>
            <a:off x="8706768" y="3809429"/>
            <a:ext cx="1440000" cy="432000"/>
          </a:xfrm>
          <a:prstGeom prst="roundRect">
            <a:avLst>
              <a:gd name="adj" fmla="val 2111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and novel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proteins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1" name="Rectángulo: esquinas redondeadas 870">
            <a:extLst>
              <a:ext uri="{FF2B5EF4-FFF2-40B4-BE49-F238E27FC236}">
                <a16:creationId xmlns:a16="http://schemas.microsoft.com/office/drawing/2014/main" id="{D036F833-FA0B-4AC1-B7DB-DB3750160D38}"/>
              </a:ext>
            </a:extLst>
          </p:cNvPr>
          <p:cNvSpPr/>
          <p:nvPr/>
        </p:nvSpPr>
        <p:spPr>
          <a:xfrm>
            <a:off x="10605615" y="3595511"/>
            <a:ext cx="1516590" cy="396000"/>
          </a:xfrm>
          <a:prstGeom prst="roundRect">
            <a:avLst>
              <a:gd name="adj" fmla="val 2498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proteins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removal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0" name="Grupo 879">
            <a:extLst>
              <a:ext uri="{FF2B5EF4-FFF2-40B4-BE49-F238E27FC236}">
                <a16:creationId xmlns:a16="http://schemas.microsoft.com/office/drawing/2014/main" id="{31A0A19D-CBF8-4FC1-B9C9-B5A652A694C9}"/>
              </a:ext>
            </a:extLst>
          </p:cNvPr>
          <p:cNvGrpSpPr/>
          <p:nvPr/>
        </p:nvGrpSpPr>
        <p:grpSpPr>
          <a:xfrm>
            <a:off x="3783252" y="1914128"/>
            <a:ext cx="1372845" cy="968474"/>
            <a:chOff x="1254718" y="2096645"/>
            <a:chExt cx="1817171" cy="968474"/>
          </a:xfrm>
        </p:grpSpPr>
        <p:sp>
          <p:nvSpPr>
            <p:cNvPr id="873" name="Rectángulo 872">
              <a:extLst>
                <a:ext uri="{FF2B5EF4-FFF2-40B4-BE49-F238E27FC236}">
                  <a16:creationId xmlns:a16="http://schemas.microsoft.com/office/drawing/2014/main" id="{817B9112-98A6-49E8-81FF-2CA5B8F8B552}"/>
                </a:ext>
              </a:extLst>
            </p:cNvPr>
            <p:cNvSpPr/>
            <p:nvPr/>
          </p:nvSpPr>
          <p:spPr>
            <a:xfrm>
              <a:off x="1254718" y="2096645"/>
              <a:ext cx="1817171" cy="9684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58" name="Grupo 757">
              <a:extLst>
                <a:ext uri="{FF2B5EF4-FFF2-40B4-BE49-F238E27FC236}">
                  <a16:creationId xmlns:a16="http://schemas.microsoft.com/office/drawing/2014/main" id="{5597B380-6EF4-4952-A794-277021BD3317}"/>
                </a:ext>
              </a:extLst>
            </p:cNvPr>
            <p:cNvGrpSpPr/>
            <p:nvPr/>
          </p:nvGrpSpPr>
          <p:grpSpPr>
            <a:xfrm>
              <a:off x="1354837" y="2153568"/>
              <a:ext cx="1469077" cy="827344"/>
              <a:chOff x="2638999" y="930155"/>
              <a:chExt cx="1469077" cy="930707"/>
            </a:xfrm>
          </p:grpSpPr>
          <p:cxnSp>
            <p:nvCxnSpPr>
              <p:cNvPr id="715" name="Conector recto 714">
                <a:extLst>
                  <a:ext uri="{FF2B5EF4-FFF2-40B4-BE49-F238E27FC236}">
                    <a16:creationId xmlns:a16="http://schemas.microsoft.com/office/drawing/2014/main" id="{526C9A57-3860-4AE4-ABC9-E12119F33D49}"/>
                  </a:ext>
                </a:extLst>
              </p:cNvPr>
              <p:cNvCxnSpPr/>
              <p:nvPr/>
            </p:nvCxnSpPr>
            <p:spPr>
              <a:xfrm flipV="1">
                <a:off x="3579780" y="1057017"/>
                <a:ext cx="318093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Conector recto 720">
                <a:extLst>
                  <a:ext uri="{FF2B5EF4-FFF2-40B4-BE49-F238E27FC236}">
                    <a16:creationId xmlns:a16="http://schemas.microsoft.com/office/drawing/2014/main" id="{58099272-4042-477E-A2F6-99333B8F55D9}"/>
                  </a:ext>
                </a:extLst>
              </p:cNvPr>
              <p:cNvCxnSpPr/>
              <p:nvPr/>
            </p:nvCxnSpPr>
            <p:spPr>
              <a:xfrm flipV="1">
                <a:off x="3182006" y="930155"/>
                <a:ext cx="31809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Conector recto 722">
                <a:extLst>
                  <a:ext uri="{FF2B5EF4-FFF2-40B4-BE49-F238E27FC236}">
                    <a16:creationId xmlns:a16="http://schemas.microsoft.com/office/drawing/2014/main" id="{2BB91A72-E03D-4DC1-8AD5-687BBAD91BC3}"/>
                  </a:ext>
                </a:extLst>
              </p:cNvPr>
              <p:cNvCxnSpPr/>
              <p:nvPr/>
            </p:nvCxnSpPr>
            <p:spPr>
              <a:xfrm>
                <a:off x="3232471" y="1858974"/>
                <a:ext cx="31809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Conector recto 727">
                <a:extLst>
                  <a:ext uri="{FF2B5EF4-FFF2-40B4-BE49-F238E27FC236}">
                    <a16:creationId xmlns:a16="http://schemas.microsoft.com/office/drawing/2014/main" id="{08239978-39D0-4ABF-9B6E-12D77FC38616}"/>
                  </a:ext>
                </a:extLst>
              </p:cNvPr>
              <p:cNvCxnSpPr/>
              <p:nvPr/>
            </p:nvCxnSpPr>
            <p:spPr>
              <a:xfrm flipV="1">
                <a:off x="2868512" y="1207555"/>
                <a:ext cx="31809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Conector recto 728">
                <a:extLst>
                  <a:ext uri="{FF2B5EF4-FFF2-40B4-BE49-F238E27FC236}">
                    <a16:creationId xmlns:a16="http://schemas.microsoft.com/office/drawing/2014/main" id="{ABF02DE0-E9BD-41C5-AE60-1DBFC8336F06}"/>
                  </a:ext>
                </a:extLst>
              </p:cNvPr>
              <p:cNvCxnSpPr/>
              <p:nvPr/>
            </p:nvCxnSpPr>
            <p:spPr>
              <a:xfrm flipV="1">
                <a:off x="2759402" y="1272551"/>
                <a:ext cx="318093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Conector recto 729">
                <a:extLst>
                  <a:ext uri="{FF2B5EF4-FFF2-40B4-BE49-F238E27FC236}">
                    <a16:creationId xmlns:a16="http://schemas.microsoft.com/office/drawing/2014/main" id="{31DF05D7-6746-4A0E-B2C1-C46E692FF426}"/>
                  </a:ext>
                </a:extLst>
              </p:cNvPr>
              <p:cNvCxnSpPr/>
              <p:nvPr/>
            </p:nvCxnSpPr>
            <p:spPr>
              <a:xfrm flipV="1">
                <a:off x="2914378" y="1716913"/>
                <a:ext cx="318093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Conector recto 731">
                <a:extLst>
                  <a:ext uri="{FF2B5EF4-FFF2-40B4-BE49-F238E27FC236}">
                    <a16:creationId xmlns:a16="http://schemas.microsoft.com/office/drawing/2014/main" id="{32B1985E-0228-40F6-AEB6-5A6F9917150B}"/>
                  </a:ext>
                </a:extLst>
              </p:cNvPr>
              <p:cNvCxnSpPr/>
              <p:nvPr/>
            </p:nvCxnSpPr>
            <p:spPr>
              <a:xfrm flipV="1">
                <a:off x="2821472" y="960422"/>
                <a:ext cx="318093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Conector recto 732">
                <a:extLst>
                  <a:ext uri="{FF2B5EF4-FFF2-40B4-BE49-F238E27FC236}">
                    <a16:creationId xmlns:a16="http://schemas.microsoft.com/office/drawing/2014/main" id="{F2720911-B7A5-4721-A0FD-AA342E93F4F1}"/>
                  </a:ext>
                </a:extLst>
              </p:cNvPr>
              <p:cNvCxnSpPr/>
              <p:nvPr/>
            </p:nvCxnSpPr>
            <p:spPr>
              <a:xfrm flipV="1">
                <a:off x="3065717" y="1116247"/>
                <a:ext cx="318093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Conector recto 733">
                <a:extLst>
                  <a:ext uri="{FF2B5EF4-FFF2-40B4-BE49-F238E27FC236}">
                    <a16:creationId xmlns:a16="http://schemas.microsoft.com/office/drawing/2014/main" id="{0FD31407-F7ED-496D-BF3D-FCA35ED8A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0519" y="1369411"/>
                <a:ext cx="31809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Conector recto 734">
                <a:extLst>
                  <a:ext uri="{FF2B5EF4-FFF2-40B4-BE49-F238E27FC236}">
                    <a16:creationId xmlns:a16="http://schemas.microsoft.com/office/drawing/2014/main" id="{0EE9EDB8-486E-4722-B86C-83A5D28CD7A4}"/>
                  </a:ext>
                </a:extLst>
              </p:cNvPr>
              <p:cNvCxnSpPr/>
              <p:nvPr/>
            </p:nvCxnSpPr>
            <p:spPr>
              <a:xfrm flipV="1">
                <a:off x="2759402" y="1476897"/>
                <a:ext cx="318093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Conector recto 703">
                <a:extLst>
                  <a:ext uri="{FF2B5EF4-FFF2-40B4-BE49-F238E27FC236}">
                    <a16:creationId xmlns:a16="http://schemas.microsoft.com/office/drawing/2014/main" id="{904E4BF0-8253-414D-B4EF-71A24DF8727C}"/>
                  </a:ext>
                </a:extLst>
              </p:cNvPr>
              <p:cNvCxnSpPr/>
              <p:nvPr/>
            </p:nvCxnSpPr>
            <p:spPr>
              <a:xfrm flipV="1">
                <a:off x="3073424" y="1017938"/>
                <a:ext cx="217164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Conector recto 707">
                <a:extLst>
                  <a:ext uri="{FF2B5EF4-FFF2-40B4-BE49-F238E27FC236}">
                    <a16:creationId xmlns:a16="http://schemas.microsoft.com/office/drawing/2014/main" id="{4110F1B4-04BD-45D6-9579-731BCB7DBDD2}"/>
                  </a:ext>
                </a:extLst>
              </p:cNvPr>
              <p:cNvCxnSpPr/>
              <p:nvPr/>
            </p:nvCxnSpPr>
            <p:spPr>
              <a:xfrm flipV="1">
                <a:off x="3890912" y="1860862"/>
                <a:ext cx="217164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Conector recto 713">
                <a:extLst>
                  <a:ext uri="{FF2B5EF4-FFF2-40B4-BE49-F238E27FC236}">
                    <a16:creationId xmlns:a16="http://schemas.microsoft.com/office/drawing/2014/main" id="{01A914EC-E827-4401-B9EA-B9D970DADF2D}"/>
                  </a:ext>
                </a:extLst>
              </p:cNvPr>
              <p:cNvCxnSpPr/>
              <p:nvPr/>
            </p:nvCxnSpPr>
            <p:spPr>
              <a:xfrm flipV="1">
                <a:off x="3796511" y="1369411"/>
                <a:ext cx="21716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Conector recto 715">
                <a:extLst>
                  <a:ext uri="{FF2B5EF4-FFF2-40B4-BE49-F238E27FC236}">
                    <a16:creationId xmlns:a16="http://schemas.microsoft.com/office/drawing/2014/main" id="{90F8A7B6-3452-470B-8D24-51CAB2C5CF8D}"/>
                  </a:ext>
                </a:extLst>
              </p:cNvPr>
              <p:cNvCxnSpPr/>
              <p:nvPr/>
            </p:nvCxnSpPr>
            <p:spPr>
              <a:xfrm flipV="1">
                <a:off x="2638999" y="1358891"/>
                <a:ext cx="217164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Conector recto 717">
                <a:extLst>
                  <a:ext uri="{FF2B5EF4-FFF2-40B4-BE49-F238E27FC236}">
                    <a16:creationId xmlns:a16="http://schemas.microsoft.com/office/drawing/2014/main" id="{5E35B228-BA37-47E0-B584-C3916C9482AB}"/>
                  </a:ext>
                </a:extLst>
              </p:cNvPr>
              <p:cNvCxnSpPr/>
              <p:nvPr/>
            </p:nvCxnSpPr>
            <p:spPr>
              <a:xfrm flipV="1">
                <a:off x="3752666" y="1770268"/>
                <a:ext cx="217164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Conector recto 718">
                <a:extLst>
                  <a:ext uri="{FF2B5EF4-FFF2-40B4-BE49-F238E27FC236}">
                    <a16:creationId xmlns:a16="http://schemas.microsoft.com/office/drawing/2014/main" id="{87B9C43A-1D0F-4A4A-84E1-59246507FDAE}"/>
                  </a:ext>
                </a:extLst>
              </p:cNvPr>
              <p:cNvCxnSpPr/>
              <p:nvPr/>
            </p:nvCxnSpPr>
            <p:spPr>
              <a:xfrm flipV="1">
                <a:off x="3433927" y="1719856"/>
                <a:ext cx="217164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Conector recto 719">
                <a:extLst>
                  <a:ext uri="{FF2B5EF4-FFF2-40B4-BE49-F238E27FC236}">
                    <a16:creationId xmlns:a16="http://schemas.microsoft.com/office/drawing/2014/main" id="{58BD9E7A-1383-445F-AF9B-63B00EBEC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347" y="1860862"/>
                <a:ext cx="21716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Conector recto 721">
                <a:extLst>
                  <a:ext uri="{FF2B5EF4-FFF2-40B4-BE49-F238E27FC236}">
                    <a16:creationId xmlns:a16="http://schemas.microsoft.com/office/drawing/2014/main" id="{E9987693-F6CE-4BB0-83D3-39DB34B6CD25}"/>
                  </a:ext>
                </a:extLst>
              </p:cNvPr>
              <p:cNvCxnSpPr/>
              <p:nvPr/>
            </p:nvCxnSpPr>
            <p:spPr>
              <a:xfrm flipV="1">
                <a:off x="3782330" y="1167782"/>
                <a:ext cx="217164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Conector recto 725">
                <a:extLst>
                  <a:ext uri="{FF2B5EF4-FFF2-40B4-BE49-F238E27FC236}">
                    <a16:creationId xmlns:a16="http://schemas.microsoft.com/office/drawing/2014/main" id="{C3F251A1-95A8-4E4C-93D8-62546EC5B9F5}"/>
                  </a:ext>
                </a:extLst>
              </p:cNvPr>
              <p:cNvCxnSpPr/>
              <p:nvPr/>
            </p:nvCxnSpPr>
            <p:spPr>
              <a:xfrm flipV="1">
                <a:off x="3587054" y="977128"/>
                <a:ext cx="217164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Conector recto 737">
                <a:extLst>
                  <a:ext uri="{FF2B5EF4-FFF2-40B4-BE49-F238E27FC236}">
                    <a16:creationId xmlns:a16="http://schemas.microsoft.com/office/drawing/2014/main" id="{5A103043-73AA-41C4-96B4-C296445A84BC}"/>
                  </a:ext>
                </a:extLst>
              </p:cNvPr>
              <p:cNvCxnSpPr/>
              <p:nvPr/>
            </p:nvCxnSpPr>
            <p:spPr>
              <a:xfrm flipV="1">
                <a:off x="3007600" y="1599899"/>
                <a:ext cx="21716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Conector recto 698">
                <a:extLst>
                  <a:ext uri="{FF2B5EF4-FFF2-40B4-BE49-F238E27FC236}">
                    <a16:creationId xmlns:a16="http://schemas.microsoft.com/office/drawing/2014/main" id="{75C721E7-3B86-48C7-986E-4DE7D05CD448}"/>
                  </a:ext>
                </a:extLst>
              </p:cNvPr>
              <p:cNvCxnSpPr/>
              <p:nvPr/>
            </p:nvCxnSpPr>
            <p:spPr>
              <a:xfrm>
                <a:off x="2798089" y="1116247"/>
                <a:ext cx="232578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Conector recto 701">
                <a:extLst>
                  <a:ext uri="{FF2B5EF4-FFF2-40B4-BE49-F238E27FC236}">
                    <a16:creationId xmlns:a16="http://schemas.microsoft.com/office/drawing/2014/main" id="{047A563F-1227-419A-9D2E-44171221A645}"/>
                  </a:ext>
                </a:extLst>
              </p:cNvPr>
              <p:cNvCxnSpPr/>
              <p:nvPr/>
            </p:nvCxnSpPr>
            <p:spPr>
              <a:xfrm flipV="1">
                <a:off x="3680222" y="1619925"/>
                <a:ext cx="232578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Conector recto 702">
                <a:extLst>
                  <a:ext uri="{FF2B5EF4-FFF2-40B4-BE49-F238E27FC236}">
                    <a16:creationId xmlns:a16="http://schemas.microsoft.com/office/drawing/2014/main" id="{906F8AE9-1FD4-44B7-AE12-3A2C18E7862E}"/>
                  </a:ext>
                </a:extLst>
              </p:cNvPr>
              <p:cNvCxnSpPr/>
              <p:nvPr/>
            </p:nvCxnSpPr>
            <p:spPr>
              <a:xfrm>
                <a:off x="3259710" y="1776412"/>
                <a:ext cx="232578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Conector recto 704">
                <a:extLst>
                  <a:ext uri="{FF2B5EF4-FFF2-40B4-BE49-F238E27FC236}">
                    <a16:creationId xmlns:a16="http://schemas.microsoft.com/office/drawing/2014/main" id="{DA645EB0-D596-4D5D-AA67-9DD54686CA53}"/>
                  </a:ext>
                </a:extLst>
              </p:cNvPr>
              <p:cNvCxnSpPr/>
              <p:nvPr/>
            </p:nvCxnSpPr>
            <p:spPr>
              <a:xfrm flipV="1">
                <a:off x="3290484" y="1182926"/>
                <a:ext cx="232578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Conector recto 706">
                <a:extLst>
                  <a:ext uri="{FF2B5EF4-FFF2-40B4-BE49-F238E27FC236}">
                    <a16:creationId xmlns:a16="http://schemas.microsoft.com/office/drawing/2014/main" id="{7FBD2687-66F3-4832-B363-B986A4062480}"/>
                  </a:ext>
                </a:extLst>
              </p:cNvPr>
              <p:cNvCxnSpPr/>
              <p:nvPr/>
            </p:nvCxnSpPr>
            <p:spPr>
              <a:xfrm flipV="1">
                <a:off x="2759402" y="1574379"/>
                <a:ext cx="23257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Conector recto 708">
                <a:extLst>
                  <a:ext uri="{FF2B5EF4-FFF2-40B4-BE49-F238E27FC236}">
                    <a16:creationId xmlns:a16="http://schemas.microsoft.com/office/drawing/2014/main" id="{56C9E706-589F-4FD3-8ECB-A1DA202233A7}"/>
                  </a:ext>
                </a:extLst>
              </p:cNvPr>
              <p:cNvCxnSpPr/>
              <p:nvPr/>
            </p:nvCxnSpPr>
            <p:spPr>
              <a:xfrm>
                <a:off x="3589286" y="1207555"/>
                <a:ext cx="23257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Conector recto 709">
                <a:extLst>
                  <a:ext uri="{FF2B5EF4-FFF2-40B4-BE49-F238E27FC236}">
                    <a16:creationId xmlns:a16="http://schemas.microsoft.com/office/drawing/2014/main" id="{10F6D4E0-9474-4E61-B1B6-5A579456E49E}"/>
                  </a:ext>
                </a:extLst>
              </p:cNvPr>
              <p:cNvCxnSpPr/>
              <p:nvPr/>
            </p:nvCxnSpPr>
            <p:spPr>
              <a:xfrm flipV="1">
                <a:off x="3329132" y="991805"/>
                <a:ext cx="23257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Conector recto 710">
                <a:extLst>
                  <a:ext uri="{FF2B5EF4-FFF2-40B4-BE49-F238E27FC236}">
                    <a16:creationId xmlns:a16="http://schemas.microsoft.com/office/drawing/2014/main" id="{37892974-287E-44DF-A6B7-BECCC74C3B32}"/>
                  </a:ext>
                </a:extLst>
              </p:cNvPr>
              <p:cNvCxnSpPr/>
              <p:nvPr/>
            </p:nvCxnSpPr>
            <p:spPr>
              <a:xfrm flipV="1">
                <a:off x="3116182" y="1272551"/>
                <a:ext cx="232578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Conector recto 724">
                <a:extLst>
                  <a:ext uri="{FF2B5EF4-FFF2-40B4-BE49-F238E27FC236}">
                    <a16:creationId xmlns:a16="http://schemas.microsoft.com/office/drawing/2014/main" id="{8AA44097-2227-4145-A536-570ACD719470}"/>
                  </a:ext>
                </a:extLst>
              </p:cNvPr>
              <p:cNvCxnSpPr/>
              <p:nvPr/>
            </p:nvCxnSpPr>
            <p:spPr>
              <a:xfrm flipV="1">
                <a:off x="3636377" y="1476897"/>
                <a:ext cx="232578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Conector recto 726">
                <a:extLst>
                  <a:ext uri="{FF2B5EF4-FFF2-40B4-BE49-F238E27FC236}">
                    <a16:creationId xmlns:a16="http://schemas.microsoft.com/office/drawing/2014/main" id="{658BFEC7-05A2-4FFA-A661-2EB11389A0B8}"/>
                  </a:ext>
                </a:extLst>
              </p:cNvPr>
              <p:cNvCxnSpPr/>
              <p:nvPr/>
            </p:nvCxnSpPr>
            <p:spPr>
              <a:xfrm>
                <a:off x="3463058" y="1116247"/>
                <a:ext cx="232578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Conector recto 730">
                <a:extLst>
                  <a:ext uri="{FF2B5EF4-FFF2-40B4-BE49-F238E27FC236}">
                    <a16:creationId xmlns:a16="http://schemas.microsoft.com/office/drawing/2014/main" id="{FDDEA5B4-4FCE-4CBD-9B77-F90925A63BC5}"/>
                  </a:ext>
                </a:extLst>
              </p:cNvPr>
              <p:cNvCxnSpPr/>
              <p:nvPr/>
            </p:nvCxnSpPr>
            <p:spPr>
              <a:xfrm>
                <a:off x="3335910" y="1610916"/>
                <a:ext cx="232578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Conector recto 735">
                <a:extLst>
                  <a:ext uri="{FF2B5EF4-FFF2-40B4-BE49-F238E27FC236}">
                    <a16:creationId xmlns:a16="http://schemas.microsoft.com/office/drawing/2014/main" id="{AA5236CF-B4E1-45E6-A2C3-7561922FB91B}"/>
                  </a:ext>
                </a:extLst>
              </p:cNvPr>
              <p:cNvCxnSpPr/>
              <p:nvPr/>
            </p:nvCxnSpPr>
            <p:spPr>
              <a:xfrm flipV="1">
                <a:off x="3492288" y="1369411"/>
                <a:ext cx="232578" cy="0"/>
              </a:xfrm>
              <a:prstGeom prst="lin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Conector recto 736">
                <a:extLst>
                  <a:ext uri="{FF2B5EF4-FFF2-40B4-BE49-F238E27FC236}">
                    <a16:creationId xmlns:a16="http://schemas.microsoft.com/office/drawing/2014/main" id="{22A41C9F-3F7C-4C2C-B3AC-3DF1A729805F}"/>
                  </a:ext>
                </a:extLst>
              </p:cNvPr>
              <p:cNvCxnSpPr/>
              <p:nvPr/>
            </p:nvCxnSpPr>
            <p:spPr>
              <a:xfrm>
                <a:off x="3174195" y="1459599"/>
                <a:ext cx="232578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Conector recto 738">
                <a:extLst>
                  <a:ext uri="{FF2B5EF4-FFF2-40B4-BE49-F238E27FC236}">
                    <a16:creationId xmlns:a16="http://schemas.microsoft.com/office/drawing/2014/main" id="{F755FB8C-0C4C-4382-A4F1-239380C88BD4}"/>
                  </a:ext>
                </a:extLst>
              </p:cNvPr>
              <p:cNvCxnSpPr/>
              <p:nvPr/>
            </p:nvCxnSpPr>
            <p:spPr>
              <a:xfrm flipV="1">
                <a:off x="2775022" y="1057017"/>
                <a:ext cx="232578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Conector recto 739">
                <a:extLst>
                  <a:ext uri="{FF2B5EF4-FFF2-40B4-BE49-F238E27FC236}">
                    <a16:creationId xmlns:a16="http://schemas.microsoft.com/office/drawing/2014/main" id="{9AE8BA66-6A50-45D1-BB69-DD0A4013D7A2}"/>
                  </a:ext>
                </a:extLst>
              </p:cNvPr>
              <p:cNvCxnSpPr/>
              <p:nvPr/>
            </p:nvCxnSpPr>
            <p:spPr>
              <a:xfrm flipV="1">
                <a:off x="3290484" y="1514140"/>
                <a:ext cx="318093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1" name="Grupo 880">
            <a:extLst>
              <a:ext uri="{FF2B5EF4-FFF2-40B4-BE49-F238E27FC236}">
                <a16:creationId xmlns:a16="http://schemas.microsoft.com/office/drawing/2014/main" id="{E538CC86-0FB9-4CEE-93CC-8CB65E20DA60}"/>
              </a:ext>
            </a:extLst>
          </p:cNvPr>
          <p:cNvGrpSpPr/>
          <p:nvPr/>
        </p:nvGrpSpPr>
        <p:grpSpPr>
          <a:xfrm>
            <a:off x="5657132" y="185697"/>
            <a:ext cx="2574242" cy="754188"/>
            <a:chOff x="4126649" y="74511"/>
            <a:chExt cx="2574242" cy="754188"/>
          </a:xfrm>
        </p:grpSpPr>
        <p:sp>
          <p:nvSpPr>
            <p:cNvPr id="874" name="Rectángulo 873">
              <a:extLst>
                <a:ext uri="{FF2B5EF4-FFF2-40B4-BE49-F238E27FC236}">
                  <a16:creationId xmlns:a16="http://schemas.microsoft.com/office/drawing/2014/main" id="{414E3028-E068-44AD-AAFD-84E848A603C8}"/>
                </a:ext>
              </a:extLst>
            </p:cNvPr>
            <p:cNvSpPr/>
            <p:nvPr/>
          </p:nvSpPr>
          <p:spPr>
            <a:xfrm>
              <a:off x="4126649" y="74511"/>
              <a:ext cx="2574242" cy="754188"/>
            </a:xfrm>
            <a:prstGeom prst="rect">
              <a:avLst/>
            </a:prstGeom>
            <a:solidFill>
              <a:schemeClr val="bg1"/>
            </a:solidFill>
            <a:ln w="12700" cmpd="thickThin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2" name="Grupo 771">
              <a:extLst>
                <a:ext uri="{FF2B5EF4-FFF2-40B4-BE49-F238E27FC236}">
                  <a16:creationId xmlns:a16="http://schemas.microsoft.com/office/drawing/2014/main" id="{2FEF31E6-CACC-43B3-9D47-5D4C171E79C7}"/>
                </a:ext>
              </a:extLst>
            </p:cNvPr>
            <p:cNvGrpSpPr/>
            <p:nvPr/>
          </p:nvGrpSpPr>
          <p:grpSpPr>
            <a:xfrm>
              <a:off x="4164802" y="201515"/>
              <a:ext cx="2458735" cy="549071"/>
              <a:chOff x="4935658" y="65621"/>
              <a:chExt cx="3038766" cy="751582"/>
            </a:xfrm>
          </p:grpSpPr>
          <p:cxnSp>
            <p:nvCxnSpPr>
              <p:cNvPr id="253" name="Conector recto 252">
                <a:extLst>
                  <a:ext uri="{FF2B5EF4-FFF2-40B4-BE49-F238E27FC236}">
                    <a16:creationId xmlns:a16="http://schemas.microsoft.com/office/drawing/2014/main" id="{512563AD-EDFC-4E80-A217-232785EDF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109" y="271688"/>
                <a:ext cx="653020" cy="0"/>
              </a:xfrm>
              <a:prstGeom prst="line">
                <a:avLst/>
              </a:prstGeom>
              <a:ln w="57150" cmpd="thickThin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ector recto 253">
                <a:extLst>
                  <a:ext uri="{FF2B5EF4-FFF2-40B4-BE49-F238E27FC236}">
                    <a16:creationId xmlns:a16="http://schemas.microsoft.com/office/drawing/2014/main" id="{937B1B7D-CD85-4D45-85DD-9B3E1DC27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271" y="817203"/>
                <a:ext cx="441044" cy="0"/>
              </a:xfrm>
              <a:prstGeom prst="line">
                <a:avLst/>
              </a:prstGeom>
              <a:ln w="57150" cmpd="thickThin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ector recto 255">
                <a:extLst>
                  <a:ext uri="{FF2B5EF4-FFF2-40B4-BE49-F238E27FC236}">
                    <a16:creationId xmlns:a16="http://schemas.microsoft.com/office/drawing/2014/main" id="{FD640CB3-1DB7-4567-A71C-0B5B6974B1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3766" y="433597"/>
                <a:ext cx="452856" cy="1"/>
              </a:xfrm>
              <a:prstGeom prst="line">
                <a:avLst/>
              </a:prstGeom>
              <a:ln w="57150" cmpd="thickThin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cto 264">
                <a:extLst>
                  <a:ext uri="{FF2B5EF4-FFF2-40B4-BE49-F238E27FC236}">
                    <a16:creationId xmlns:a16="http://schemas.microsoft.com/office/drawing/2014/main" id="{7318955A-1E77-4A05-946F-B33B42E9BE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796" y="481403"/>
                <a:ext cx="292144" cy="0"/>
              </a:xfrm>
              <a:prstGeom prst="line">
                <a:avLst/>
              </a:prstGeom>
              <a:ln w="57150" cmpd="thickThin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ector recto 265">
                <a:extLst>
                  <a:ext uri="{FF2B5EF4-FFF2-40B4-BE49-F238E27FC236}">
                    <a16:creationId xmlns:a16="http://schemas.microsoft.com/office/drawing/2014/main" id="{673FB347-6A94-4BA1-AA58-B44E01031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6440" y="786308"/>
                <a:ext cx="573093" cy="0"/>
              </a:xfrm>
              <a:prstGeom prst="line">
                <a:avLst/>
              </a:prstGeom>
              <a:ln w="57150" cmpd="thickThin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Conector recto 300">
                <a:extLst>
                  <a:ext uri="{FF2B5EF4-FFF2-40B4-BE49-F238E27FC236}">
                    <a16:creationId xmlns:a16="http://schemas.microsoft.com/office/drawing/2014/main" id="{F417421B-B69E-48EE-9A73-D19F5253A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8854" y="624587"/>
                <a:ext cx="254223" cy="0"/>
              </a:xfrm>
              <a:prstGeom prst="line">
                <a:avLst/>
              </a:prstGeom>
              <a:ln w="57150" cmpd="thickThin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Conector recto 307">
                <a:extLst>
                  <a:ext uri="{FF2B5EF4-FFF2-40B4-BE49-F238E27FC236}">
                    <a16:creationId xmlns:a16="http://schemas.microsoft.com/office/drawing/2014/main" id="{1DEED198-F1A6-4428-8D70-BC0FC5B59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732" y="433597"/>
                <a:ext cx="962568" cy="0"/>
              </a:xfrm>
              <a:prstGeom prst="line">
                <a:avLst/>
              </a:prstGeom>
              <a:ln w="57150" cmpd="thickThin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Conector recto 308">
                <a:extLst>
                  <a:ext uri="{FF2B5EF4-FFF2-40B4-BE49-F238E27FC236}">
                    <a16:creationId xmlns:a16="http://schemas.microsoft.com/office/drawing/2014/main" id="{376137AF-1767-485C-8185-3DE871897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893" y="722187"/>
                <a:ext cx="650112" cy="0"/>
              </a:xfrm>
              <a:prstGeom prst="line">
                <a:avLst/>
              </a:prstGeom>
              <a:ln w="57150" cmpd="thickThin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Conector recto 310">
                <a:extLst>
                  <a:ext uri="{FF2B5EF4-FFF2-40B4-BE49-F238E27FC236}">
                    <a16:creationId xmlns:a16="http://schemas.microsoft.com/office/drawing/2014/main" id="{C2118A7F-39B3-4FB1-9E23-CB7392318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8917" y="301068"/>
                <a:ext cx="667523" cy="1"/>
              </a:xfrm>
              <a:prstGeom prst="line">
                <a:avLst/>
              </a:prstGeom>
              <a:ln w="57150" cmpd="thickThin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ector recto 312">
                <a:extLst>
                  <a:ext uri="{FF2B5EF4-FFF2-40B4-BE49-F238E27FC236}">
                    <a16:creationId xmlns:a16="http://schemas.microsoft.com/office/drawing/2014/main" id="{42C19F1C-5DB4-458D-8C5A-3D885DBE8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796" y="303572"/>
                <a:ext cx="430628" cy="0"/>
              </a:xfrm>
              <a:prstGeom prst="line">
                <a:avLst/>
              </a:prstGeom>
              <a:ln w="57150" cmpd="thickThin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Conector recto 313">
                <a:extLst>
                  <a:ext uri="{FF2B5EF4-FFF2-40B4-BE49-F238E27FC236}">
                    <a16:creationId xmlns:a16="http://schemas.microsoft.com/office/drawing/2014/main" id="{73D82E5F-00DF-4530-954E-A5A0328B9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5113" y="653779"/>
                <a:ext cx="844755" cy="0"/>
              </a:xfrm>
              <a:prstGeom prst="line">
                <a:avLst/>
              </a:prstGeom>
              <a:ln w="57150" cmpd="thickThin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Conector recto 762">
                <a:extLst>
                  <a:ext uri="{FF2B5EF4-FFF2-40B4-BE49-F238E27FC236}">
                    <a16:creationId xmlns:a16="http://schemas.microsoft.com/office/drawing/2014/main" id="{921B1973-B2D0-4925-AF01-F582EE5874D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489725" y="65621"/>
                <a:ext cx="452856" cy="1"/>
              </a:xfrm>
              <a:prstGeom prst="line">
                <a:avLst/>
              </a:prstGeom>
              <a:ln w="57150" cmpd="thickThin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Conector recto 764">
                <a:extLst>
                  <a:ext uri="{FF2B5EF4-FFF2-40B4-BE49-F238E27FC236}">
                    <a16:creationId xmlns:a16="http://schemas.microsoft.com/office/drawing/2014/main" id="{B11E7875-ECFB-4CC8-9774-C0CA1BFE45F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172842" y="759459"/>
                <a:ext cx="573093" cy="0"/>
              </a:xfrm>
              <a:prstGeom prst="line">
                <a:avLst/>
              </a:prstGeom>
              <a:ln w="57150" cmpd="thickThin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Conector recto 768">
                <a:extLst>
                  <a:ext uri="{FF2B5EF4-FFF2-40B4-BE49-F238E27FC236}">
                    <a16:creationId xmlns:a16="http://schemas.microsoft.com/office/drawing/2014/main" id="{4F169220-FADE-4E7C-92EE-C15EE63467B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7961" y="77145"/>
                <a:ext cx="667523" cy="1"/>
              </a:xfrm>
              <a:prstGeom prst="line">
                <a:avLst/>
              </a:prstGeom>
              <a:ln w="57150" cmpd="thickThin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Conector recto 770">
                <a:extLst>
                  <a:ext uri="{FF2B5EF4-FFF2-40B4-BE49-F238E27FC236}">
                    <a16:creationId xmlns:a16="http://schemas.microsoft.com/office/drawing/2014/main" id="{3AD597A6-9089-42F4-8383-14CC893FA1A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935658" y="599685"/>
                <a:ext cx="844755" cy="0"/>
              </a:xfrm>
              <a:prstGeom prst="line">
                <a:avLst/>
              </a:prstGeom>
              <a:ln w="57150" cmpd="thickThin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2" name="Grupo 881">
            <a:extLst>
              <a:ext uri="{FF2B5EF4-FFF2-40B4-BE49-F238E27FC236}">
                <a16:creationId xmlns:a16="http://schemas.microsoft.com/office/drawing/2014/main" id="{B1B7DA0D-96C9-4C03-9DA3-E16BA69A408A}"/>
              </a:ext>
            </a:extLst>
          </p:cNvPr>
          <p:cNvGrpSpPr/>
          <p:nvPr/>
        </p:nvGrpSpPr>
        <p:grpSpPr>
          <a:xfrm>
            <a:off x="8354687" y="98650"/>
            <a:ext cx="3663633" cy="919247"/>
            <a:chOff x="7682542" y="80315"/>
            <a:chExt cx="3663633" cy="919247"/>
          </a:xfrm>
        </p:grpSpPr>
        <p:sp>
          <p:nvSpPr>
            <p:cNvPr id="875" name="Rectángulo 874">
              <a:extLst>
                <a:ext uri="{FF2B5EF4-FFF2-40B4-BE49-F238E27FC236}">
                  <a16:creationId xmlns:a16="http://schemas.microsoft.com/office/drawing/2014/main" id="{EFCDD380-18CD-421F-8BB7-4001DD2534DA}"/>
                </a:ext>
              </a:extLst>
            </p:cNvPr>
            <p:cNvSpPr/>
            <p:nvPr/>
          </p:nvSpPr>
          <p:spPr>
            <a:xfrm>
              <a:off x="7682542" y="80315"/>
              <a:ext cx="3663633" cy="9192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5" name="Grupo 814">
              <a:extLst>
                <a:ext uri="{FF2B5EF4-FFF2-40B4-BE49-F238E27FC236}">
                  <a16:creationId xmlns:a16="http://schemas.microsoft.com/office/drawing/2014/main" id="{F85ADA86-7C18-496A-98CB-61FC2C5A4866}"/>
                </a:ext>
              </a:extLst>
            </p:cNvPr>
            <p:cNvGrpSpPr/>
            <p:nvPr/>
          </p:nvGrpSpPr>
          <p:grpSpPr>
            <a:xfrm>
              <a:off x="7870207" y="146248"/>
              <a:ext cx="3266258" cy="789546"/>
              <a:chOff x="8154582" y="103720"/>
              <a:chExt cx="3852131" cy="826262"/>
            </a:xfrm>
          </p:grpSpPr>
          <p:cxnSp>
            <p:nvCxnSpPr>
              <p:cNvPr id="269" name="Conector recto 268">
                <a:extLst>
                  <a:ext uri="{FF2B5EF4-FFF2-40B4-BE49-F238E27FC236}">
                    <a16:creationId xmlns:a16="http://schemas.microsoft.com/office/drawing/2014/main" id="{4961D087-DEBC-4DB8-832A-A4ABE9213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4582" y="370008"/>
                <a:ext cx="458489" cy="0"/>
              </a:xfrm>
              <a:prstGeom prst="line">
                <a:avLst/>
              </a:prstGeom>
              <a:ln w="57150" cap="sq" cmpd="dbl">
                <a:solidFill>
                  <a:srgbClr val="FF006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ector recto 269">
                <a:extLst>
                  <a:ext uri="{FF2B5EF4-FFF2-40B4-BE49-F238E27FC236}">
                    <a16:creationId xmlns:a16="http://schemas.microsoft.com/office/drawing/2014/main" id="{9A74D70E-CAC4-4D52-970E-C5AE98DAD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9417" y="274855"/>
                <a:ext cx="496682" cy="0"/>
              </a:xfrm>
              <a:prstGeom prst="line">
                <a:avLst/>
              </a:prstGeom>
              <a:ln w="57150" cap="sq" cmpd="dbl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ector recto 270">
                <a:extLst>
                  <a:ext uri="{FF2B5EF4-FFF2-40B4-BE49-F238E27FC236}">
                    <a16:creationId xmlns:a16="http://schemas.microsoft.com/office/drawing/2014/main" id="{882DFAD9-C9B0-4660-97F5-B5D4DF6F1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7774" y="846321"/>
                <a:ext cx="485495" cy="0"/>
              </a:xfrm>
              <a:prstGeom prst="line">
                <a:avLst/>
              </a:prstGeom>
              <a:ln w="57150" cap="sq" cmpd="dbl"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ector recto 271">
                <a:extLst>
                  <a:ext uri="{FF2B5EF4-FFF2-40B4-BE49-F238E27FC236}">
                    <a16:creationId xmlns:a16="http://schemas.microsoft.com/office/drawing/2014/main" id="{FF78E39A-7D65-4914-9C1D-568E6CF1D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7003" y="302379"/>
                <a:ext cx="509984" cy="1"/>
              </a:xfrm>
              <a:prstGeom prst="line">
                <a:avLst/>
              </a:prstGeom>
              <a:ln w="57150" cap="sq" cmpd="dbl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ector recto 272">
                <a:extLst>
                  <a:ext uri="{FF2B5EF4-FFF2-40B4-BE49-F238E27FC236}">
                    <a16:creationId xmlns:a16="http://schemas.microsoft.com/office/drawing/2014/main" id="{4D993A49-36EA-4364-8424-6ADDD9997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2196" y="375228"/>
                <a:ext cx="237153" cy="0"/>
              </a:xfrm>
              <a:prstGeom prst="line">
                <a:avLst/>
              </a:prstGeom>
              <a:ln w="57150" cap="sq" cmpd="dbl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ector recto 273">
                <a:extLst>
                  <a:ext uri="{FF2B5EF4-FFF2-40B4-BE49-F238E27FC236}">
                    <a16:creationId xmlns:a16="http://schemas.microsoft.com/office/drawing/2014/main" id="{0A3F993C-D5C0-4E50-BC01-5278099C7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6885" y="800666"/>
                <a:ext cx="328998" cy="0"/>
              </a:xfrm>
              <a:prstGeom prst="line">
                <a:avLst/>
              </a:prstGeom>
              <a:ln w="57150" cap="sq" cmpd="dbl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ector recto 274">
                <a:extLst>
                  <a:ext uri="{FF2B5EF4-FFF2-40B4-BE49-F238E27FC236}">
                    <a16:creationId xmlns:a16="http://schemas.microsoft.com/office/drawing/2014/main" id="{61FB6982-7FDA-4266-B428-2A6704E16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7308" y="390291"/>
                <a:ext cx="645389" cy="0"/>
              </a:xfrm>
              <a:prstGeom prst="line">
                <a:avLst/>
              </a:prstGeom>
              <a:ln w="57150" cap="sq" cmpd="dbl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Conector recto 331">
                <a:extLst>
                  <a:ext uri="{FF2B5EF4-FFF2-40B4-BE49-F238E27FC236}">
                    <a16:creationId xmlns:a16="http://schemas.microsoft.com/office/drawing/2014/main" id="{3B46419E-83D4-4601-AF13-66C22BDCC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8708" y="456057"/>
                <a:ext cx="660590" cy="0"/>
              </a:xfrm>
              <a:prstGeom prst="line">
                <a:avLst/>
              </a:prstGeom>
              <a:ln w="57150" cap="sq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ector recto 332">
                <a:extLst>
                  <a:ext uri="{FF2B5EF4-FFF2-40B4-BE49-F238E27FC236}">
                    <a16:creationId xmlns:a16="http://schemas.microsoft.com/office/drawing/2014/main" id="{8404C129-FD81-4591-A3F9-AFD0C0259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2579" y="929982"/>
                <a:ext cx="715619" cy="0"/>
              </a:xfrm>
              <a:prstGeom prst="line">
                <a:avLst/>
              </a:prstGeom>
              <a:ln w="57150" cap="sq" cmpd="dbl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Conector recto 334">
                <a:extLst>
                  <a:ext uri="{FF2B5EF4-FFF2-40B4-BE49-F238E27FC236}">
                    <a16:creationId xmlns:a16="http://schemas.microsoft.com/office/drawing/2014/main" id="{1C232468-E927-4666-9551-6D8BA9A29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2579" y="564356"/>
                <a:ext cx="726104" cy="3019"/>
              </a:xfrm>
              <a:prstGeom prst="line">
                <a:avLst/>
              </a:prstGeom>
              <a:ln w="57150" cap="sq" cmpd="dbl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Conector recto 336">
                <a:extLst>
                  <a:ext uri="{FF2B5EF4-FFF2-40B4-BE49-F238E27FC236}">
                    <a16:creationId xmlns:a16="http://schemas.microsoft.com/office/drawing/2014/main" id="{9FF68F77-0C15-425A-BE20-6880CDF57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2468" y="687520"/>
                <a:ext cx="474019" cy="0"/>
              </a:xfrm>
              <a:prstGeom prst="line">
                <a:avLst/>
              </a:prstGeom>
              <a:ln w="57150" cap="sq" cmpd="dbl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Conector recto 337">
                <a:extLst>
                  <a:ext uri="{FF2B5EF4-FFF2-40B4-BE49-F238E27FC236}">
                    <a16:creationId xmlns:a16="http://schemas.microsoft.com/office/drawing/2014/main" id="{E011CC20-A400-4DED-8296-60D5513F2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6838" y="291124"/>
                <a:ext cx="929875" cy="0"/>
              </a:xfrm>
              <a:prstGeom prst="line">
                <a:avLst/>
              </a:prstGeom>
              <a:ln w="57150" cap="sq" cmpd="dbl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Conector recto 787">
                <a:extLst>
                  <a:ext uri="{FF2B5EF4-FFF2-40B4-BE49-F238E27FC236}">
                    <a16:creationId xmlns:a16="http://schemas.microsoft.com/office/drawing/2014/main" id="{86A8803F-E894-4AD0-A94E-DB1B24423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2744" y="128895"/>
                <a:ext cx="458489" cy="0"/>
              </a:xfrm>
              <a:prstGeom prst="line">
                <a:avLst/>
              </a:prstGeom>
              <a:ln w="57150" cap="sq" cmpd="thickThin">
                <a:solidFill>
                  <a:srgbClr val="FF006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Conector recto 788">
                <a:extLst>
                  <a:ext uri="{FF2B5EF4-FFF2-40B4-BE49-F238E27FC236}">
                    <a16:creationId xmlns:a16="http://schemas.microsoft.com/office/drawing/2014/main" id="{459D033B-A8B9-4010-95B9-021ED2CA6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2910" y="115018"/>
                <a:ext cx="496682" cy="0"/>
              </a:xfrm>
              <a:prstGeom prst="line">
                <a:avLst/>
              </a:prstGeom>
              <a:ln w="57150" cap="sq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Conector recto 789">
                <a:extLst>
                  <a:ext uri="{FF2B5EF4-FFF2-40B4-BE49-F238E27FC236}">
                    <a16:creationId xmlns:a16="http://schemas.microsoft.com/office/drawing/2014/main" id="{DE77DB32-5E4F-4054-802B-E79B52FC0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4521" y="636902"/>
                <a:ext cx="485495" cy="0"/>
              </a:xfrm>
              <a:prstGeom prst="line">
                <a:avLst/>
              </a:prstGeom>
              <a:ln w="57150" cap="sq" cmpd="thickThin"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Conector recto 790">
                <a:extLst>
                  <a:ext uri="{FF2B5EF4-FFF2-40B4-BE49-F238E27FC236}">
                    <a16:creationId xmlns:a16="http://schemas.microsoft.com/office/drawing/2014/main" id="{B2517A9D-6CE4-49F4-A404-640854CD0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700" y="103720"/>
                <a:ext cx="509984" cy="1"/>
              </a:xfrm>
              <a:prstGeom prst="line">
                <a:avLst/>
              </a:prstGeom>
              <a:ln w="57150" cap="sq" cmpd="thickThin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Conector recto 795">
                <a:extLst>
                  <a:ext uri="{FF2B5EF4-FFF2-40B4-BE49-F238E27FC236}">
                    <a16:creationId xmlns:a16="http://schemas.microsoft.com/office/drawing/2014/main" id="{CFB148A0-3DDF-43F0-AE70-DFF92A56B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8289" y="733949"/>
                <a:ext cx="715619" cy="0"/>
              </a:xfrm>
              <a:prstGeom prst="line">
                <a:avLst/>
              </a:prstGeom>
              <a:ln w="57150" cap="sq" cmpd="thickThin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Conector recto 796">
                <a:extLst>
                  <a:ext uri="{FF2B5EF4-FFF2-40B4-BE49-F238E27FC236}">
                    <a16:creationId xmlns:a16="http://schemas.microsoft.com/office/drawing/2014/main" id="{637339E8-B37F-4353-A875-47A6CC9B1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8289" y="445728"/>
                <a:ext cx="734784" cy="1"/>
              </a:xfrm>
              <a:prstGeom prst="line">
                <a:avLst/>
              </a:prstGeom>
              <a:ln w="57150" cap="sq" cmpd="thickThin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Conector recto 797">
                <a:extLst>
                  <a:ext uri="{FF2B5EF4-FFF2-40B4-BE49-F238E27FC236}">
                    <a16:creationId xmlns:a16="http://schemas.microsoft.com/office/drawing/2014/main" id="{FE74D978-E229-43B9-A832-4F28704CA9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6071" y="527472"/>
                <a:ext cx="474019" cy="0"/>
              </a:xfrm>
              <a:prstGeom prst="line">
                <a:avLst/>
              </a:prstGeom>
              <a:ln w="57150" cap="sq" cmpd="thickThin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Conector recto 798">
                <a:extLst>
                  <a:ext uri="{FF2B5EF4-FFF2-40B4-BE49-F238E27FC236}">
                    <a16:creationId xmlns:a16="http://schemas.microsoft.com/office/drawing/2014/main" id="{056E18E1-11FC-4AF1-9590-920944E0C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9762" y="103720"/>
                <a:ext cx="929875" cy="0"/>
              </a:xfrm>
              <a:prstGeom prst="line">
                <a:avLst/>
              </a:prstGeom>
              <a:ln w="57150" cap="sq" cmpd="thickThin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Conector recto de flecha 801">
                <a:extLst>
                  <a:ext uri="{FF2B5EF4-FFF2-40B4-BE49-F238E27FC236}">
                    <a16:creationId xmlns:a16="http://schemas.microsoft.com/office/drawing/2014/main" id="{8182B16E-3F82-425D-BC41-FC12D3A3C9BD}"/>
                  </a:ext>
                </a:extLst>
              </p:cNvPr>
              <p:cNvCxnSpPr/>
              <p:nvPr/>
            </p:nvCxnSpPr>
            <p:spPr>
              <a:xfrm>
                <a:off x="9451251" y="130439"/>
                <a:ext cx="0" cy="1038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Conector recto de flecha 802">
                <a:extLst>
                  <a:ext uri="{FF2B5EF4-FFF2-40B4-BE49-F238E27FC236}">
                    <a16:creationId xmlns:a16="http://schemas.microsoft.com/office/drawing/2014/main" id="{9F0DF589-507F-497D-A6E2-FBE474FD5279}"/>
                  </a:ext>
                </a:extLst>
              </p:cNvPr>
              <p:cNvCxnSpPr/>
              <p:nvPr/>
            </p:nvCxnSpPr>
            <p:spPr>
              <a:xfrm>
                <a:off x="10447600" y="121478"/>
                <a:ext cx="0" cy="1038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Conector recto de flecha 803">
                <a:extLst>
                  <a:ext uri="{FF2B5EF4-FFF2-40B4-BE49-F238E27FC236}">
                    <a16:creationId xmlns:a16="http://schemas.microsoft.com/office/drawing/2014/main" id="{144478DA-20A8-45BA-BEB9-8B283C3B1610}"/>
                  </a:ext>
                </a:extLst>
              </p:cNvPr>
              <p:cNvCxnSpPr/>
              <p:nvPr/>
            </p:nvCxnSpPr>
            <p:spPr>
              <a:xfrm>
                <a:off x="11442765" y="130439"/>
                <a:ext cx="0" cy="1038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Conector recto de flecha 806">
                <a:extLst>
                  <a:ext uri="{FF2B5EF4-FFF2-40B4-BE49-F238E27FC236}">
                    <a16:creationId xmlns:a16="http://schemas.microsoft.com/office/drawing/2014/main" id="{A7E90118-1D6A-416D-B0F1-7C786EA3881C}"/>
                  </a:ext>
                </a:extLst>
              </p:cNvPr>
              <p:cNvCxnSpPr/>
              <p:nvPr/>
            </p:nvCxnSpPr>
            <p:spPr>
              <a:xfrm>
                <a:off x="11248082" y="553592"/>
                <a:ext cx="0" cy="1038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Conector recto de flecha 807">
                <a:extLst>
                  <a:ext uri="{FF2B5EF4-FFF2-40B4-BE49-F238E27FC236}">
                    <a16:creationId xmlns:a16="http://schemas.microsoft.com/office/drawing/2014/main" id="{4D9BE69D-11D0-400B-94FC-AABB80DDD560}"/>
                  </a:ext>
                </a:extLst>
              </p:cNvPr>
              <p:cNvCxnSpPr/>
              <p:nvPr/>
            </p:nvCxnSpPr>
            <p:spPr>
              <a:xfrm>
                <a:off x="10186035" y="449702"/>
                <a:ext cx="0" cy="1038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Conector recto 811">
                <a:extLst>
                  <a:ext uri="{FF2B5EF4-FFF2-40B4-BE49-F238E27FC236}">
                    <a16:creationId xmlns:a16="http://schemas.microsoft.com/office/drawing/2014/main" id="{4F5C5B5C-F3F4-4AA7-9961-55286190EC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9166" y="640910"/>
                <a:ext cx="216271" cy="1429"/>
              </a:xfrm>
              <a:prstGeom prst="line">
                <a:avLst/>
              </a:prstGeom>
              <a:ln w="57150" cap="sq" cmpd="dbl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Conector recto de flecha 949">
                <a:extLst>
                  <a:ext uri="{FF2B5EF4-FFF2-40B4-BE49-F238E27FC236}">
                    <a16:creationId xmlns:a16="http://schemas.microsoft.com/office/drawing/2014/main" id="{D0F5D530-1390-489B-B852-A9EEE9BB04D8}"/>
                  </a:ext>
                </a:extLst>
              </p:cNvPr>
              <p:cNvCxnSpPr/>
              <p:nvPr/>
            </p:nvCxnSpPr>
            <p:spPr>
              <a:xfrm>
                <a:off x="8584035" y="182385"/>
                <a:ext cx="0" cy="10389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Conector recto de flecha 950">
                <a:extLst>
                  <a:ext uri="{FF2B5EF4-FFF2-40B4-BE49-F238E27FC236}">
                    <a16:creationId xmlns:a16="http://schemas.microsoft.com/office/drawing/2014/main" id="{A487D3A8-182C-4B23-95EF-EE15148BA329}"/>
                  </a:ext>
                </a:extLst>
              </p:cNvPr>
              <p:cNvCxnSpPr/>
              <p:nvPr/>
            </p:nvCxnSpPr>
            <p:spPr>
              <a:xfrm>
                <a:off x="9166697" y="696777"/>
                <a:ext cx="0" cy="10389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Conector recto de flecha 951">
                <a:extLst>
                  <a:ext uri="{FF2B5EF4-FFF2-40B4-BE49-F238E27FC236}">
                    <a16:creationId xmlns:a16="http://schemas.microsoft.com/office/drawing/2014/main" id="{279A0FA0-D2ED-42D6-A212-5A6B44CF52AE}"/>
                  </a:ext>
                </a:extLst>
              </p:cNvPr>
              <p:cNvCxnSpPr/>
              <p:nvPr/>
            </p:nvCxnSpPr>
            <p:spPr>
              <a:xfrm>
                <a:off x="10237835" y="779704"/>
                <a:ext cx="0" cy="10389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3" name="Grupo 882">
            <a:extLst>
              <a:ext uri="{FF2B5EF4-FFF2-40B4-BE49-F238E27FC236}">
                <a16:creationId xmlns:a16="http://schemas.microsoft.com/office/drawing/2014/main" id="{AB0154E4-9E3D-4F37-8852-B542DD2C39DD}"/>
              </a:ext>
            </a:extLst>
          </p:cNvPr>
          <p:cNvGrpSpPr/>
          <p:nvPr/>
        </p:nvGrpSpPr>
        <p:grpSpPr>
          <a:xfrm>
            <a:off x="8463451" y="1822424"/>
            <a:ext cx="3663633" cy="408693"/>
            <a:chOff x="7812087" y="1830968"/>
            <a:chExt cx="3663633" cy="408693"/>
          </a:xfrm>
        </p:grpSpPr>
        <p:sp>
          <p:nvSpPr>
            <p:cNvPr id="876" name="Rectángulo 875">
              <a:extLst>
                <a:ext uri="{FF2B5EF4-FFF2-40B4-BE49-F238E27FC236}">
                  <a16:creationId xmlns:a16="http://schemas.microsoft.com/office/drawing/2014/main" id="{726317EF-25BF-43D7-8647-118CF064E5D5}"/>
                </a:ext>
              </a:extLst>
            </p:cNvPr>
            <p:cNvSpPr/>
            <p:nvPr/>
          </p:nvSpPr>
          <p:spPr>
            <a:xfrm>
              <a:off x="7812087" y="1830968"/>
              <a:ext cx="3663633" cy="4086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7" name="Grupo 846">
              <a:extLst>
                <a:ext uri="{FF2B5EF4-FFF2-40B4-BE49-F238E27FC236}">
                  <a16:creationId xmlns:a16="http://schemas.microsoft.com/office/drawing/2014/main" id="{D3F77D82-20E4-4D52-BFD0-9A8C31AD8132}"/>
                </a:ext>
              </a:extLst>
            </p:cNvPr>
            <p:cNvGrpSpPr/>
            <p:nvPr/>
          </p:nvGrpSpPr>
          <p:grpSpPr>
            <a:xfrm>
              <a:off x="7945273" y="1917353"/>
              <a:ext cx="3283195" cy="306798"/>
              <a:chOff x="8488905" y="1619127"/>
              <a:chExt cx="3283195" cy="306798"/>
            </a:xfrm>
          </p:grpSpPr>
          <p:cxnSp>
            <p:nvCxnSpPr>
              <p:cNvPr id="818" name="Conector recto 817">
                <a:extLst>
                  <a:ext uri="{FF2B5EF4-FFF2-40B4-BE49-F238E27FC236}">
                    <a16:creationId xmlns:a16="http://schemas.microsoft.com/office/drawing/2014/main" id="{F20AF571-1342-488A-805A-007B5D6C0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8905" y="1837210"/>
                <a:ext cx="388757" cy="0"/>
              </a:xfrm>
              <a:prstGeom prst="line">
                <a:avLst/>
              </a:prstGeom>
              <a:ln w="60325" cap="sq" cmpd="dbl">
                <a:solidFill>
                  <a:srgbClr val="FF006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Conector recto 818">
                <a:extLst>
                  <a:ext uri="{FF2B5EF4-FFF2-40B4-BE49-F238E27FC236}">
                    <a16:creationId xmlns:a16="http://schemas.microsoft.com/office/drawing/2014/main" id="{CD667675-3BDB-45E6-AB26-779C8090F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3394" y="1875934"/>
                <a:ext cx="421141" cy="0"/>
              </a:xfrm>
              <a:prstGeom prst="line">
                <a:avLst/>
              </a:prstGeom>
              <a:ln w="60325" cap="sq" cmpd="dbl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Conector recto 820">
                <a:extLst>
                  <a:ext uri="{FF2B5EF4-FFF2-40B4-BE49-F238E27FC236}">
                    <a16:creationId xmlns:a16="http://schemas.microsoft.com/office/drawing/2014/main" id="{C0AEF674-28EE-43CF-A6DC-7467F874EC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5649" y="1855583"/>
                <a:ext cx="432420" cy="1"/>
              </a:xfrm>
              <a:prstGeom prst="line">
                <a:avLst/>
              </a:prstGeom>
              <a:ln w="60325" cap="sq" cmpd="dbl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ector recto 822">
                <a:extLst>
                  <a:ext uri="{FF2B5EF4-FFF2-40B4-BE49-F238E27FC236}">
                    <a16:creationId xmlns:a16="http://schemas.microsoft.com/office/drawing/2014/main" id="{7BF9EFD0-34AE-41C3-86C4-3FFFA5B8A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1658" y="1925925"/>
                <a:ext cx="278960" cy="0"/>
              </a:xfrm>
              <a:prstGeom prst="line">
                <a:avLst/>
              </a:prstGeom>
              <a:ln w="60325" cap="sq" cmpd="dbl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Conector recto 823">
                <a:extLst>
                  <a:ext uri="{FF2B5EF4-FFF2-40B4-BE49-F238E27FC236}">
                    <a16:creationId xmlns:a16="http://schemas.microsoft.com/office/drawing/2014/main" id="{0E620A75-C2FD-45F0-9EFE-90FFADC21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4792" y="1875934"/>
                <a:ext cx="547231" cy="0"/>
              </a:xfrm>
              <a:prstGeom prst="line">
                <a:avLst/>
              </a:prstGeom>
              <a:ln w="60325" cap="sq" cmpd="dbl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Conector recto 827">
                <a:extLst>
                  <a:ext uri="{FF2B5EF4-FFF2-40B4-BE49-F238E27FC236}">
                    <a16:creationId xmlns:a16="http://schemas.microsoft.com/office/drawing/2014/main" id="{F5CE65C1-3FB7-42FC-8B3B-99166C792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06772" y="1837210"/>
                <a:ext cx="401925" cy="0"/>
              </a:xfrm>
              <a:prstGeom prst="line">
                <a:avLst/>
              </a:prstGeom>
              <a:ln w="60325" cap="sq" cmpd="dbl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Conector recto 829">
                <a:extLst>
                  <a:ext uri="{FF2B5EF4-FFF2-40B4-BE49-F238E27FC236}">
                    <a16:creationId xmlns:a16="http://schemas.microsoft.com/office/drawing/2014/main" id="{05F3D6AE-FF44-49F1-A865-9F2A81A51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6062" y="1625091"/>
                <a:ext cx="388757" cy="0"/>
              </a:xfrm>
              <a:prstGeom prst="line">
                <a:avLst/>
              </a:prstGeom>
              <a:ln w="60325" cap="sq" cmpd="thickThin">
                <a:solidFill>
                  <a:srgbClr val="FF006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ector recto 830">
                <a:extLst>
                  <a:ext uri="{FF2B5EF4-FFF2-40B4-BE49-F238E27FC236}">
                    <a16:creationId xmlns:a16="http://schemas.microsoft.com/office/drawing/2014/main" id="{B7B72560-0F07-49F9-B20C-7B3050EE4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2439" y="1723200"/>
                <a:ext cx="421141" cy="0"/>
              </a:xfrm>
              <a:prstGeom prst="line">
                <a:avLst/>
              </a:prstGeom>
              <a:ln w="60325" cap="sq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Conector recto 832">
                <a:extLst>
                  <a:ext uri="{FF2B5EF4-FFF2-40B4-BE49-F238E27FC236}">
                    <a16:creationId xmlns:a16="http://schemas.microsoft.com/office/drawing/2014/main" id="{66D7C08A-A51A-4AF8-9F91-308EAD65E4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3762" y="1619127"/>
                <a:ext cx="432420" cy="1"/>
              </a:xfrm>
              <a:prstGeom prst="line">
                <a:avLst/>
              </a:prstGeom>
              <a:ln w="60325" cap="sq" cmpd="thickThin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Conector recto 835">
                <a:extLst>
                  <a:ext uri="{FF2B5EF4-FFF2-40B4-BE49-F238E27FC236}">
                    <a16:creationId xmlns:a16="http://schemas.microsoft.com/office/drawing/2014/main" id="{868BB032-0AB6-4FB3-8E1B-8F7901C17C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70175" y="1619127"/>
                <a:ext cx="401925" cy="0"/>
              </a:xfrm>
              <a:prstGeom prst="line">
                <a:avLst/>
              </a:prstGeom>
              <a:ln w="60325" cap="sq" cmpd="thickThin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Conector recto 836">
                <a:extLst>
                  <a:ext uri="{FF2B5EF4-FFF2-40B4-BE49-F238E27FC236}">
                    <a16:creationId xmlns:a16="http://schemas.microsoft.com/office/drawing/2014/main" id="{788E21EA-17D4-4E0A-A9BF-8FE8209DC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2466" y="1619127"/>
                <a:ext cx="788450" cy="0"/>
              </a:xfrm>
              <a:prstGeom prst="line">
                <a:avLst/>
              </a:prstGeom>
              <a:ln w="60325" cap="sq" cmpd="thickThin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Conector recto de flecha 837">
                <a:extLst>
                  <a:ext uri="{FF2B5EF4-FFF2-40B4-BE49-F238E27FC236}">
                    <a16:creationId xmlns:a16="http://schemas.microsoft.com/office/drawing/2014/main" id="{A95A517E-CCC8-4B25-B58B-988FFE9D919C}"/>
                  </a:ext>
                </a:extLst>
              </p:cNvPr>
              <p:cNvCxnSpPr/>
              <p:nvPr/>
            </p:nvCxnSpPr>
            <p:spPr>
              <a:xfrm>
                <a:off x="8770440" y="1664761"/>
                <a:ext cx="0" cy="9927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ector recto de flecha 838">
                <a:extLst>
                  <a:ext uri="{FF2B5EF4-FFF2-40B4-BE49-F238E27FC236}">
                    <a16:creationId xmlns:a16="http://schemas.microsoft.com/office/drawing/2014/main" id="{8D6E1D65-8011-4CE9-A531-6C7C02450EA3}"/>
                  </a:ext>
                </a:extLst>
              </p:cNvPr>
              <p:cNvCxnSpPr/>
              <p:nvPr/>
            </p:nvCxnSpPr>
            <p:spPr>
              <a:xfrm>
                <a:off x="9233010" y="1737936"/>
                <a:ext cx="0" cy="9927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Conector recto de flecha 839">
                <a:extLst>
                  <a:ext uri="{FF2B5EF4-FFF2-40B4-BE49-F238E27FC236}">
                    <a16:creationId xmlns:a16="http://schemas.microsoft.com/office/drawing/2014/main" id="{22065B14-82CE-4DD3-9C02-CFC6BC457FCC}"/>
                  </a:ext>
                </a:extLst>
              </p:cNvPr>
              <p:cNvCxnSpPr/>
              <p:nvPr/>
            </p:nvCxnSpPr>
            <p:spPr>
              <a:xfrm>
                <a:off x="9849972" y="1688299"/>
                <a:ext cx="0" cy="9927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Conector recto de flecha 840">
                <a:extLst>
                  <a:ext uri="{FF2B5EF4-FFF2-40B4-BE49-F238E27FC236}">
                    <a16:creationId xmlns:a16="http://schemas.microsoft.com/office/drawing/2014/main" id="{5B4C4B6E-656A-4FFF-B6BA-2C12ED568452}"/>
                  </a:ext>
                </a:extLst>
              </p:cNvPr>
              <p:cNvCxnSpPr/>
              <p:nvPr/>
            </p:nvCxnSpPr>
            <p:spPr>
              <a:xfrm>
                <a:off x="10630567" y="1708990"/>
                <a:ext cx="0" cy="9927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Conector recto de flecha 843">
                <a:extLst>
                  <a:ext uri="{FF2B5EF4-FFF2-40B4-BE49-F238E27FC236}">
                    <a16:creationId xmlns:a16="http://schemas.microsoft.com/office/drawing/2014/main" id="{CB123DC1-842C-4F0C-997C-A6064DD28905}"/>
                  </a:ext>
                </a:extLst>
              </p:cNvPr>
              <p:cNvCxnSpPr/>
              <p:nvPr/>
            </p:nvCxnSpPr>
            <p:spPr>
              <a:xfrm>
                <a:off x="11571138" y="1694326"/>
                <a:ext cx="0" cy="9927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4" name="Grupo 883">
            <a:extLst>
              <a:ext uri="{FF2B5EF4-FFF2-40B4-BE49-F238E27FC236}">
                <a16:creationId xmlns:a16="http://schemas.microsoft.com/office/drawing/2014/main" id="{A083170A-FB42-45D6-9DEC-34E8017F7CD4}"/>
              </a:ext>
            </a:extLst>
          </p:cNvPr>
          <p:cNvGrpSpPr/>
          <p:nvPr/>
        </p:nvGrpSpPr>
        <p:grpSpPr>
          <a:xfrm>
            <a:off x="8649880" y="3036884"/>
            <a:ext cx="1556050" cy="732370"/>
            <a:chOff x="7741920" y="3329961"/>
            <a:chExt cx="1556050" cy="911341"/>
          </a:xfrm>
        </p:grpSpPr>
        <p:sp>
          <p:nvSpPr>
            <p:cNvPr id="877" name="Rectángulo 876">
              <a:extLst>
                <a:ext uri="{FF2B5EF4-FFF2-40B4-BE49-F238E27FC236}">
                  <a16:creationId xmlns:a16="http://schemas.microsoft.com/office/drawing/2014/main" id="{1A3CE716-B912-44CB-82CD-E81827F91FAD}"/>
                </a:ext>
              </a:extLst>
            </p:cNvPr>
            <p:cNvSpPr/>
            <p:nvPr/>
          </p:nvSpPr>
          <p:spPr>
            <a:xfrm>
              <a:off x="7741920" y="3329961"/>
              <a:ext cx="1556050" cy="911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51" name="Conector recto 850">
              <a:extLst>
                <a:ext uri="{FF2B5EF4-FFF2-40B4-BE49-F238E27FC236}">
                  <a16:creationId xmlns:a16="http://schemas.microsoft.com/office/drawing/2014/main" id="{2A2EF21D-7AFA-4403-BEE0-3C617C3E6C36}"/>
                </a:ext>
              </a:extLst>
            </p:cNvPr>
            <p:cNvCxnSpPr>
              <a:cxnSpLocks/>
            </p:cNvCxnSpPr>
            <p:nvPr/>
          </p:nvCxnSpPr>
          <p:spPr>
            <a:xfrm>
              <a:off x="7911817" y="3826899"/>
              <a:ext cx="432420" cy="1"/>
            </a:xfrm>
            <a:prstGeom prst="line">
              <a:avLst/>
            </a:prstGeom>
            <a:ln w="57150" cap="sq" cmpd="dbl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Conector recto 851">
              <a:extLst>
                <a:ext uri="{FF2B5EF4-FFF2-40B4-BE49-F238E27FC236}">
                  <a16:creationId xmlns:a16="http://schemas.microsoft.com/office/drawing/2014/main" id="{6230A08F-C65A-4A47-81D1-850DE86F05FC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74" y="4136166"/>
              <a:ext cx="278960" cy="0"/>
            </a:xfrm>
            <a:prstGeom prst="line">
              <a:avLst/>
            </a:prstGeom>
            <a:ln w="57150" cap="sq" cmpd="dbl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Conector recto 852">
              <a:extLst>
                <a:ext uri="{FF2B5EF4-FFF2-40B4-BE49-F238E27FC236}">
                  <a16:creationId xmlns:a16="http://schemas.microsoft.com/office/drawing/2014/main" id="{C5FF6042-DD8F-4A04-B309-864BB3CD5DE7}"/>
                </a:ext>
              </a:extLst>
            </p:cNvPr>
            <p:cNvCxnSpPr>
              <a:cxnSpLocks/>
            </p:cNvCxnSpPr>
            <p:nvPr/>
          </p:nvCxnSpPr>
          <p:spPr>
            <a:xfrm>
              <a:off x="8478150" y="3685807"/>
              <a:ext cx="547231" cy="0"/>
            </a:xfrm>
            <a:prstGeom prst="line">
              <a:avLst/>
            </a:prstGeom>
            <a:ln w="57150" cap="sq" cmpd="dbl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Conector recto 853">
              <a:extLst>
                <a:ext uri="{FF2B5EF4-FFF2-40B4-BE49-F238E27FC236}">
                  <a16:creationId xmlns:a16="http://schemas.microsoft.com/office/drawing/2014/main" id="{7A1762B4-F259-424C-8EFF-F00A2A3E719F}"/>
                </a:ext>
              </a:extLst>
            </p:cNvPr>
            <p:cNvCxnSpPr>
              <a:cxnSpLocks/>
            </p:cNvCxnSpPr>
            <p:nvPr/>
          </p:nvCxnSpPr>
          <p:spPr>
            <a:xfrm>
              <a:off x="8381624" y="4030811"/>
              <a:ext cx="401925" cy="0"/>
            </a:xfrm>
            <a:prstGeom prst="line">
              <a:avLst/>
            </a:prstGeom>
            <a:ln w="57150" cap="sq" cmpd="dbl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Conector recto 856">
              <a:extLst>
                <a:ext uri="{FF2B5EF4-FFF2-40B4-BE49-F238E27FC236}">
                  <a16:creationId xmlns:a16="http://schemas.microsoft.com/office/drawing/2014/main" id="{E55ADA52-3604-4F61-8A8F-66ABB3830B33}"/>
                </a:ext>
              </a:extLst>
            </p:cNvPr>
            <p:cNvCxnSpPr>
              <a:cxnSpLocks/>
            </p:cNvCxnSpPr>
            <p:nvPr/>
          </p:nvCxnSpPr>
          <p:spPr>
            <a:xfrm>
              <a:off x="7869930" y="3590443"/>
              <a:ext cx="432420" cy="1"/>
            </a:xfrm>
            <a:prstGeom prst="line">
              <a:avLst/>
            </a:prstGeom>
            <a:ln w="57150" cap="sq" cmpd="thickThin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Conector recto 857">
              <a:extLst>
                <a:ext uri="{FF2B5EF4-FFF2-40B4-BE49-F238E27FC236}">
                  <a16:creationId xmlns:a16="http://schemas.microsoft.com/office/drawing/2014/main" id="{C657531E-AC34-4739-87D1-4E274B8DE1E7}"/>
                </a:ext>
              </a:extLst>
            </p:cNvPr>
            <p:cNvCxnSpPr>
              <a:cxnSpLocks/>
            </p:cNvCxnSpPr>
            <p:nvPr/>
          </p:nvCxnSpPr>
          <p:spPr>
            <a:xfrm>
              <a:off x="8443106" y="3816854"/>
              <a:ext cx="401925" cy="0"/>
            </a:xfrm>
            <a:prstGeom prst="line">
              <a:avLst/>
            </a:prstGeom>
            <a:ln w="57150" cap="sq" cmpd="sng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Conector recto 858">
              <a:extLst>
                <a:ext uri="{FF2B5EF4-FFF2-40B4-BE49-F238E27FC236}">
                  <a16:creationId xmlns:a16="http://schemas.microsoft.com/office/drawing/2014/main" id="{A5B78A7B-A015-4B44-B8A7-1B4451914EC5}"/>
                </a:ext>
              </a:extLst>
            </p:cNvPr>
            <p:cNvCxnSpPr>
              <a:cxnSpLocks/>
            </p:cNvCxnSpPr>
            <p:nvPr/>
          </p:nvCxnSpPr>
          <p:spPr>
            <a:xfrm>
              <a:off x="8395824" y="3429000"/>
              <a:ext cx="788450" cy="0"/>
            </a:xfrm>
            <a:prstGeom prst="line">
              <a:avLst/>
            </a:prstGeom>
            <a:ln w="57150" cap="sq" cmpd="thickThin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Conector recto de flecha 861">
              <a:extLst>
                <a:ext uri="{FF2B5EF4-FFF2-40B4-BE49-F238E27FC236}">
                  <a16:creationId xmlns:a16="http://schemas.microsoft.com/office/drawing/2014/main" id="{C6992D9B-0CC1-4DF6-83DB-8DB59DFD6159}"/>
                </a:ext>
              </a:extLst>
            </p:cNvPr>
            <p:cNvCxnSpPr/>
            <p:nvPr/>
          </p:nvCxnSpPr>
          <p:spPr>
            <a:xfrm>
              <a:off x="8086140" y="3659615"/>
              <a:ext cx="0" cy="992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Conector recto de flecha 862">
              <a:extLst>
                <a:ext uri="{FF2B5EF4-FFF2-40B4-BE49-F238E27FC236}">
                  <a16:creationId xmlns:a16="http://schemas.microsoft.com/office/drawing/2014/main" id="{E27E9FC4-67BC-4D9E-8F75-399439217873}"/>
                </a:ext>
              </a:extLst>
            </p:cNvPr>
            <p:cNvCxnSpPr/>
            <p:nvPr/>
          </p:nvCxnSpPr>
          <p:spPr>
            <a:xfrm>
              <a:off x="8713925" y="3518863"/>
              <a:ext cx="0" cy="992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Conector recto de flecha 863">
              <a:extLst>
                <a:ext uri="{FF2B5EF4-FFF2-40B4-BE49-F238E27FC236}">
                  <a16:creationId xmlns:a16="http://schemas.microsoft.com/office/drawing/2014/main" id="{4B012FA5-7EDC-4037-AA83-6F43F582067B}"/>
                </a:ext>
              </a:extLst>
            </p:cNvPr>
            <p:cNvCxnSpPr/>
            <p:nvPr/>
          </p:nvCxnSpPr>
          <p:spPr>
            <a:xfrm>
              <a:off x="8644069" y="3892053"/>
              <a:ext cx="0" cy="992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5" name="Grupo 884">
            <a:extLst>
              <a:ext uri="{FF2B5EF4-FFF2-40B4-BE49-F238E27FC236}">
                <a16:creationId xmlns:a16="http://schemas.microsoft.com/office/drawing/2014/main" id="{21368FCC-7236-4E7B-A288-7896260857FC}"/>
              </a:ext>
            </a:extLst>
          </p:cNvPr>
          <p:cNvGrpSpPr/>
          <p:nvPr/>
        </p:nvGrpSpPr>
        <p:grpSpPr>
          <a:xfrm>
            <a:off x="10767705" y="3019381"/>
            <a:ext cx="1185572" cy="516895"/>
            <a:chOff x="10398391" y="3034831"/>
            <a:chExt cx="1185572" cy="516895"/>
          </a:xfrm>
        </p:grpSpPr>
        <p:sp>
          <p:nvSpPr>
            <p:cNvPr id="878" name="Rectángulo 877">
              <a:extLst>
                <a:ext uri="{FF2B5EF4-FFF2-40B4-BE49-F238E27FC236}">
                  <a16:creationId xmlns:a16="http://schemas.microsoft.com/office/drawing/2014/main" id="{CEC4E494-F2D5-4F4D-8C98-5120CF76779C}"/>
                </a:ext>
              </a:extLst>
            </p:cNvPr>
            <p:cNvSpPr/>
            <p:nvPr/>
          </p:nvSpPr>
          <p:spPr>
            <a:xfrm>
              <a:off x="10398391" y="3034831"/>
              <a:ext cx="1185572" cy="5168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9" name="Conector recto 848">
              <a:extLst>
                <a:ext uri="{FF2B5EF4-FFF2-40B4-BE49-F238E27FC236}">
                  <a16:creationId xmlns:a16="http://schemas.microsoft.com/office/drawing/2014/main" id="{82B8A96F-1745-4872-AB38-B07A0FD32E76}"/>
                </a:ext>
              </a:extLst>
            </p:cNvPr>
            <p:cNvCxnSpPr>
              <a:cxnSpLocks/>
            </p:cNvCxnSpPr>
            <p:nvPr/>
          </p:nvCxnSpPr>
          <p:spPr>
            <a:xfrm>
              <a:off x="10467139" y="3411550"/>
              <a:ext cx="388757" cy="0"/>
            </a:xfrm>
            <a:prstGeom prst="line">
              <a:avLst/>
            </a:prstGeom>
            <a:ln w="57150" cap="sq" cmpd="dbl">
              <a:solidFill>
                <a:srgbClr val="FF00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Conector recto 849">
              <a:extLst>
                <a:ext uri="{FF2B5EF4-FFF2-40B4-BE49-F238E27FC236}">
                  <a16:creationId xmlns:a16="http://schemas.microsoft.com/office/drawing/2014/main" id="{25FE58C7-2305-4E49-8CEF-E2914BC0D1FC}"/>
                </a:ext>
              </a:extLst>
            </p:cNvPr>
            <p:cNvCxnSpPr>
              <a:cxnSpLocks/>
            </p:cNvCxnSpPr>
            <p:nvPr/>
          </p:nvCxnSpPr>
          <p:spPr>
            <a:xfrm>
              <a:off x="11020542" y="3427247"/>
              <a:ext cx="421141" cy="0"/>
            </a:xfrm>
            <a:prstGeom prst="line">
              <a:avLst/>
            </a:prstGeom>
            <a:ln w="57150" cap="sq" cmpd="dbl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Conector recto 854">
              <a:extLst>
                <a:ext uri="{FF2B5EF4-FFF2-40B4-BE49-F238E27FC236}">
                  <a16:creationId xmlns:a16="http://schemas.microsoft.com/office/drawing/2014/main" id="{5414B851-0CA7-4A3A-A51C-8517CB848FD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210" y="3176404"/>
              <a:ext cx="388757" cy="0"/>
            </a:xfrm>
            <a:prstGeom prst="line">
              <a:avLst/>
            </a:prstGeom>
            <a:ln w="57150" cap="sq" cmpd="thickThin">
              <a:solidFill>
                <a:srgbClr val="FF00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Conector recto 855">
              <a:extLst>
                <a:ext uri="{FF2B5EF4-FFF2-40B4-BE49-F238E27FC236}">
                  <a16:creationId xmlns:a16="http://schemas.microsoft.com/office/drawing/2014/main" id="{061FEFB0-28CD-4F65-9648-6868ED54B34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9587" y="3274513"/>
              <a:ext cx="421141" cy="0"/>
            </a:xfrm>
            <a:prstGeom prst="line">
              <a:avLst/>
            </a:prstGeom>
            <a:ln w="57150" cap="sq" cmpd="thickThin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Conector recto de flecha 859">
              <a:extLst>
                <a:ext uri="{FF2B5EF4-FFF2-40B4-BE49-F238E27FC236}">
                  <a16:creationId xmlns:a16="http://schemas.microsoft.com/office/drawing/2014/main" id="{6BF9211F-F66C-4386-BFF9-F07A4683A30D}"/>
                </a:ext>
              </a:extLst>
            </p:cNvPr>
            <p:cNvCxnSpPr/>
            <p:nvPr/>
          </p:nvCxnSpPr>
          <p:spPr>
            <a:xfrm>
              <a:off x="10737588" y="3216074"/>
              <a:ext cx="0" cy="992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Conector recto de flecha 860">
              <a:extLst>
                <a:ext uri="{FF2B5EF4-FFF2-40B4-BE49-F238E27FC236}">
                  <a16:creationId xmlns:a16="http://schemas.microsoft.com/office/drawing/2014/main" id="{8AF2434C-1816-4958-89D6-229EA9401475}"/>
                </a:ext>
              </a:extLst>
            </p:cNvPr>
            <p:cNvCxnSpPr/>
            <p:nvPr/>
          </p:nvCxnSpPr>
          <p:spPr>
            <a:xfrm>
              <a:off x="11200158" y="3289249"/>
              <a:ext cx="0" cy="992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6" name="Conector recto de flecha 885">
            <a:extLst>
              <a:ext uri="{FF2B5EF4-FFF2-40B4-BE49-F238E27FC236}">
                <a16:creationId xmlns:a16="http://schemas.microsoft.com/office/drawing/2014/main" id="{7FBECC39-FE48-4A55-9BA2-28E15D2028B6}"/>
              </a:ext>
            </a:extLst>
          </p:cNvPr>
          <p:cNvCxnSpPr>
            <a:cxnSpLocks/>
          </p:cNvCxnSpPr>
          <p:nvPr/>
        </p:nvCxnSpPr>
        <p:spPr>
          <a:xfrm flipH="1">
            <a:off x="9658361" y="2745542"/>
            <a:ext cx="368201" cy="27829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Conector recto de flecha 887">
            <a:extLst>
              <a:ext uri="{FF2B5EF4-FFF2-40B4-BE49-F238E27FC236}">
                <a16:creationId xmlns:a16="http://schemas.microsoft.com/office/drawing/2014/main" id="{D153BF56-3860-407C-B420-41249629B7C1}"/>
              </a:ext>
            </a:extLst>
          </p:cNvPr>
          <p:cNvCxnSpPr>
            <a:cxnSpLocks/>
          </p:cNvCxnSpPr>
          <p:nvPr/>
        </p:nvCxnSpPr>
        <p:spPr>
          <a:xfrm>
            <a:off x="10776139" y="2775844"/>
            <a:ext cx="349454" cy="21607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Conector recto de flecha 890">
            <a:extLst>
              <a:ext uri="{FF2B5EF4-FFF2-40B4-BE49-F238E27FC236}">
                <a16:creationId xmlns:a16="http://schemas.microsoft.com/office/drawing/2014/main" id="{85250F0D-8063-40FC-8DDB-A1C65168C39A}"/>
              </a:ext>
            </a:extLst>
          </p:cNvPr>
          <p:cNvCxnSpPr>
            <a:cxnSpLocks/>
          </p:cNvCxnSpPr>
          <p:nvPr/>
        </p:nvCxnSpPr>
        <p:spPr>
          <a:xfrm>
            <a:off x="9534693" y="4275480"/>
            <a:ext cx="0" cy="3327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4" name="Rectángulo 1083">
            <a:extLst>
              <a:ext uri="{FF2B5EF4-FFF2-40B4-BE49-F238E27FC236}">
                <a16:creationId xmlns:a16="http://schemas.microsoft.com/office/drawing/2014/main" id="{5757413A-412F-4B5D-B6C7-870776CEC4C0}"/>
              </a:ext>
            </a:extLst>
          </p:cNvPr>
          <p:cNvSpPr/>
          <p:nvPr/>
        </p:nvSpPr>
        <p:spPr>
          <a:xfrm>
            <a:off x="4612394" y="3750793"/>
            <a:ext cx="3660873" cy="11088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2" name="Conector recto 901">
            <a:extLst>
              <a:ext uri="{FF2B5EF4-FFF2-40B4-BE49-F238E27FC236}">
                <a16:creationId xmlns:a16="http://schemas.microsoft.com/office/drawing/2014/main" id="{D996940F-F30C-4634-A5B3-A4A17FB72C05}"/>
              </a:ext>
            </a:extLst>
          </p:cNvPr>
          <p:cNvCxnSpPr>
            <a:cxnSpLocks/>
          </p:cNvCxnSpPr>
          <p:nvPr/>
        </p:nvCxnSpPr>
        <p:spPr>
          <a:xfrm>
            <a:off x="4715873" y="3843350"/>
            <a:ext cx="388757" cy="0"/>
          </a:xfrm>
          <a:prstGeom prst="line">
            <a:avLst/>
          </a:prstGeom>
          <a:ln w="57150" cap="sq" cmpd="thickThin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Conector recto 902">
            <a:extLst>
              <a:ext uri="{FF2B5EF4-FFF2-40B4-BE49-F238E27FC236}">
                <a16:creationId xmlns:a16="http://schemas.microsoft.com/office/drawing/2014/main" id="{59F3CDEC-C1CE-43D0-BB2B-4FFCADA64121}"/>
              </a:ext>
            </a:extLst>
          </p:cNvPr>
          <p:cNvCxnSpPr>
            <a:cxnSpLocks/>
          </p:cNvCxnSpPr>
          <p:nvPr/>
        </p:nvCxnSpPr>
        <p:spPr>
          <a:xfrm>
            <a:off x="5203004" y="3843351"/>
            <a:ext cx="421141" cy="0"/>
          </a:xfrm>
          <a:prstGeom prst="line">
            <a:avLst/>
          </a:prstGeom>
          <a:ln w="57150" cap="sq" cmpd="thickThin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Conector recto 903">
            <a:extLst>
              <a:ext uri="{FF2B5EF4-FFF2-40B4-BE49-F238E27FC236}">
                <a16:creationId xmlns:a16="http://schemas.microsoft.com/office/drawing/2014/main" id="{916B1E13-856D-4465-AB49-12613D9900BE}"/>
              </a:ext>
            </a:extLst>
          </p:cNvPr>
          <p:cNvCxnSpPr>
            <a:cxnSpLocks/>
          </p:cNvCxnSpPr>
          <p:nvPr/>
        </p:nvCxnSpPr>
        <p:spPr>
          <a:xfrm>
            <a:off x="5754601" y="3843350"/>
            <a:ext cx="432420" cy="1"/>
          </a:xfrm>
          <a:prstGeom prst="line">
            <a:avLst/>
          </a:prstGeom>
          <a:ln w="57150" cap="sq" cmpd="thickThin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Conector recto 904">
            <a:extLst>
              <a:ext uri="{FF2B5EF4-FFF2-40B4-BE49-F238E27FC236}">
                <a16:creationId xmlns:a16="http://schemas.microsoft.com/office/drawing/2014/main" id="{B7C4B292-5017-497A-8FBE-0661F1A50B11}"/>
              </a:ext>
            </a:extLst>
          </p:cNvPr>
          <p:cNvCxnSpPr>
            <a:cxnSpLocks/>
          </p:cNvCxnSpPr>
          <p:nvPr/>
        </p:nvCxnSpPr>
        <p:spPr>
          <a:xfrm>
            <a:off x="7173714" y="3844854"/>
            <a:ext cx="401925" cy="0"/>
          </a:xfrm>
          <a:prstGeom prst="line">
            <a:avLst/>
          </a:prstGeom>
          <a:ln w="57150" cap="sq" cmpd="thickThin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Conector recto 905">
            <a:extLst>
              <a:ext uri="{FF2B5EF4-FFF2-40B4-BE49-F238E27FC236}">
                <a16:creationId xmlns:a16="http://schemas.microsoft.com/office/drawing/2014/main" id="{BA6DAB72-FE83-446F-B67F-088AD98DE0C1}"/>
              </a:ext>
            </a:extLst>
          </p:cNvPr>
          <p:cNvCxnSpPr>
            <a:cxnSpLocks/>
          </p:cNvCxnSpPr>
          <p:nvPr/>
        </p:nvCxnSpPr>
        <p:spPr>
          <a:xfrm>
            <a:off x="6283056" y="3843350"/>
            <a:ext cx="788450" cy="0"/>
          </a:xfrm>
          <a:prstGeom prst="line">
            <a:avLst/>
          </a:prstGeom>
          <a:ln w="57150" cap="sq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Conector recto 914">
            <a:extLst>
              <a:ext uri="{FF2B5EF4-FFF2-40B4-BE49-F238E27FC236}">
                <a16:creationId xmlns:a16="http://schemas.microsoft.com/office/drawing/2014/main" id="{EF00C4DC-4AA8-4356-96D0-BA889C249310}"/>
              </a:ext>
            </a:extLst>
          </p:cNvPr>
          <p:cNvCxnSpPr/>
          <p:nvPr/>
        </p:nvCxnSpPr>
        <p:spPr>
          <a:xfrm flipV="1">
            <a:off x="7238954" y="4531111"/>
            <a:ext cx="223311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Conector recto 915">
            <a:extLst>
              <a:ext uri="{FF2B5EF4-FFF2-40B4-BE49-F238E27FC236}">
                <a16:creationId xmlns:a16="http://schemas.microsoft.com/office/drawing/2014/main" id="{A1EF6BB2-1B45-4350-A495-620900E67D7E}"/>
              </a:ext>
            </a:extLst>
          </p:cNvPr>
          <p:cNvCxnSpPr/>
          <p:nvPr/>
        </p:nvCxnSpPr>
        <p:spPr>
          <a:xfrm flipV="1">
            <a:off x="4823542" y="4236023"/>
            <a:ext cx="223311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Conector recto 916">
            <a:extLst>
              <a:ext uri="{FF2B5EF4-FFF2-40B4-BE49-F238E27FC236}">
                <a16:creationId xmlns:a16="http://schemas.microsoft.com/office/drawing/2014/main" id="{4400FCE8-9805-4942-BED4-F96F6CB948B6}"/>
              </a:ext>
            </a:extLst>
          </p:cNvPr>
          <p:cNvCxnSpPr/>
          <p:nvPr/>
        </p:nvCxnSpPr>
        <p:spPr>
          <a:xfrm>
            <a:off x="5190263" y="4223329"/>
            <a:ext cx="223311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Conector recto 920">
            <a:extLst>
              <a:ext uri="{FF2B5EF4-FFF2-40B4-BE49-F238E27FC236}">
                <a16:creationId xmlns:a16="http://schemas.microsoft.com/office/drawing/2014/main" id="{9808991A-61FA-4E4A-B7B3-7E30A89128B1}"/>
              </a:ext>
            </a:extLst>
          </p:cNvPr>
          <p:cNvCxnSpPr/>
          <p:nvPr/>
        </p:nvCxnSpPr>
        <p:spPr>
          <a:xfrm flipV="1">
            <a:off x="6031726" y="4479764"/>
            <a:ext cx="223311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Conector recto 921">
            <a:extLst>
              <a:ext uri="{FF2B5EF4-FFF2-40B4-BE49-F238E27FC236}">
                <a16:creationId xmlns:a16="http://schemas.microsoft.com/office/drawing/2014/main" id="{552C06C7-F0B0-41AF-951B-10D1D20B7CF0}"/>
              </a:ext>
            </a:extLst>
          </p:cNvPr>
          <p:cNvCxnSpPr/>
          <p:nvPr/>
        </p:nvCxnSpPr>
        <p:spPr>
          <a:xfrm flipV="1">
            <a:off x="4899375" y="3998676"/>
            <a:ext cx="223311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Conector recto 924">
            <a:extLst>
              <a:ext uri="{FF2B5EF4-FFF2-40B4-BE49-F238E27FC236}">
                <a16:creationId xmlns:a16="http://schemas.microsoft.com/office/drawing/2014/main" id="{83E5A97B-E725-4564-8313-42468A576984}"/>
              </a:ext>
            </a:extLst>
          </p:cNvPr>
          <p:cNvCxnSpPr/>
          <p:nvPr/>
        </p:nvCxnSpPr>
        <p:spPr>
          <a:xfrm flipV="1">
            <a:off x="7362236" y="4573343"/>
            <a:ext cx="152456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Conector recto 925">
            <a:extLst>
              <a:ext uri="{FF2B5EF4-FFF2-40B4-BE49-F238E27FC236}">
                <a16:creationId xmlns:a16="http://schemas.microsoft.com/office/drawing/2014/main" id="{3811BA04-629C-437A-9D8A-140D27A6FD28}"/>
              </a:ext>
            </a:extLst>
          </p:cNvPr>
          <p:cNvCxnSpPr/>
          <p:nvPr/>
        </p:nvCxnSpPr>
        <p:spPr>
          <a:xfrm flipV="1">
            <a:off x="5934587" y="3972607"/>
            <a:ext cx="15245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Conector recto 926">
            <a:extLst>
              <a:ext uri="{FF2B5EF4-FFF2-40B4-BE49-F238E27FC236}">
                <a16:creationId xmlns:a16="http://schemas.microsoft.com/office/drawing/2014/main" id="{648E7ABF-2A32-401D-BA02-DAFB3B408DB0}"/>
              </a:ext>
            </a:extLst>
          </p:cNvPr>
          <p:cNvCxnSpPr/>
          <p:nvPr/>
        </p:nvCxnSpPr>
        <p:spPr>
          <a:xfrm flipV="1">
            <a:off x="4733960" y="4267094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9" name="Conector recto 928">
            <a:extLst>
              <a:ext uri="{FF2B5EF4-FFF2-40B4-BE49-F238E27FC236}">
                <a16:creationId xmlns:a16="http://schemas.microsoft.com/office/drawing/2014/main" id="{1ADB16E2-3967-41AE-83E6-F2DFCAAFB026}"/>
              </a:ext>
            </a:extLst>
          </p:cNvPr>
          <p:cNvCxnSpPr/>
          <p:nvPr/>
        </p:nvCxnSpPr>
        <p:spPr>
          <a:xfrm flipV="1">
            <a:off x="7480894" y="4475392"/>
            <a:ext cx="152456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0" name="Conector recto 929">
            <a:extLst>
              <a:ext uri="{FF2B5EF4-FFF2-40B4-BE49-F238E27FC236}">
                <a16:creationId xmlns:a16="http://schemas.microsoft.com/office/drawing/2014/main" id="{7A88D77E-5AA3-445C-B8F7-AB7CD80FDD93}"/>
              </a:ext>
            </a:extLst>
          </p:cNvPr>
          <p:cNvCxnSpPr/>
          <p:nvPr/>
        </p:nvCxnSpPr>
        <p:spPr>
          <a:xfrm flipV="1">
            <a:off x="4834023" y="4059290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" name="Conector recto 930">
            <a:extLst>
              <a:ext uri="{FF2B5EF4-FFF2-40B4-BE49-F238E27FC236}">
                <a16:creationId xmlns:a16="http://schemas.microsoft.com/office/drawing/2014/main" id="{1CE292D6-25DE-4439-AADC-75DFB14CE2C8}"/>
              </a:ext>
            </a:extLst>
          </p:cNvPr>
          <p:cNvCxnSpPr>
            <a:cxnSpLocks/>
          </p:cNvCxnSpPr>
          <p:nvPr/>
        </p:nvCxnSpPr>
        <p:spPr>
          <a:xfrm>
            <a:off x="5186317" y="4782103"/>
            <a:ext cx="152456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Conector recto 931">
            <a:extLst>
              <a:ext uri="{FF2B5EF4-FFF2-40B4-BE49-F238E27FC236}">
                <a16:creationId xmlns:a16="http://schemas.microsoft.com/office/drawing/2014/main" id="{9494CFEB-BB60-4280-88AA-806224279F4C}"/>
              </a:ext>
            </a:extLst>
          </p:cNvPr>
          <p:cNvCxnSpPr/>
          <p:nvPr/>
        </p:nvCxnSpPr>
        <p:spPr>
          <a:xfrm flipV="1">
            <a:off x="4703982" y="4031882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" name="Conector recto 932">
            <a:extLst>
              <a:ext uri="{FF2B5EF4-FFF2-40B4-BE49-F238E27FC236}">
                <a16:creationId xmlns:a16="http://schemas.microsoft.com/office/drawing/2014/main" id="{BA4EC8CC-EF9E-499C-A25D-5FFA698C6D8D}"/>
              </a:ext>
            </a:extLst>
          </p:cNvPr>
          <p:cNvCxnSpPr/>
          <p:nvPr/>
        </p:nvCxnSpPr>
        <p:spPr>
          <a:xfrm flipV="1">
            <a:off x="5825321" y="4469889"/>
            <a:ext cx="15245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Conector recto 935">
            <a:extLst>
              <a:ext uri="{FF2B5EF4-FFF2-40B4-BE49-F238E27FC236}">
                <a16:creationId xmlns:a16="http://schemas.microsoft.com/office/drawing/2014/main" id="{EC6CD31E-97F5-4E49-91A4-655F5EED3E07}"/>
              </a:ext>
            </a:extLst>
          </p:cNvPr>
          <p:cNvCxnSpPr/>
          <p:nvPr/>
        </p:nvCxnSpPr>
        <p:spPr>
          <a:xfrm flipV="1">
            <a:off x="5175497" y="3990996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Conector recto 936">
            <a:extLst>
              <a:ext uri="{FF2B5EF4-FFF2-40B4-BE49-F238E27FC236}">
                <a16:creationId xmlns:a16="http://schemas.microsoft.com/office/drawing/2014/main" id="{88682DB7-C3D6-46BA-9F9B-896078B0BF8B}"/>
              </a:ext>
            </a:extLst>
          </p:cNvPr>
          <p:cNvCxnSpPr/>
          <p:nvPr/>
        </p:nvCxnSpPr>
        <p:spPr>
          <a:xfrm>
            <a:off x="5203004" y="4731162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8" name="Conector recto 937">
            <a:extLst>
              <a:ext uri="{FF2B5EF4-FFF2-40B4-BE49-F238E27FC236}">
                <a16:creationId xmlns:a16="http://schemas.microsoft.com/office/drawing/2014/main" id="{41A715ED-5FC8-4344-B326-1953EFD2FDD1}"/>
              </a:ext>
            </a:extLst>
          </p:cNvPr>
          <p:cNvCxnSpPr/>
          <p:nvPr/>
        </p:nvCxnSpPr>
        <p:spPr>
          <a:xfrm flipV="1">
            <a:off x="4703982" y="3995722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Conector recto 939">
            <a:extLst>
              <a:ext uri="{FF2B5EF4-FFF2-40B4-BE49-F238E27FC236}">
                <a16:creationId xmlns:a16="http://schemas.microsoft.com/office/drawing/2014/main" id="{9A7A53D1-464C-43ED-94BE-2CE8D3F390BD}"/>
              </a:ext>
            </a:extLst>
          </p:cNvPr>
          <p:cNvCxnSpPr/>
          <p:nvPr/>
        </p:nvCxnSpPr>
        <p:spPr>
          <a:xfrm>
            <a:off x="4884504" y="4305815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Conector recto 940">
            <a:extLst>
              <a:ext uri="{FF2B5EF4-FFF2-40B4-BE49-F238E27FC236}">
                <a16:creationId xmlns:a16="http://schemas.microsoft.com/office/drawing/2014/main" id="{2CFDB005-C179-4462-8D57-4AC0ADE2DD4E}"/>
              </a:ext>
            </a:extLst>
          </p:cNvPr>
          <p:cNvCxnSpPr/>
          <p:nvPr/>
        </p:nvCxnSpPr>
        <p:spPr>
          <a:xfrm flipV="1">
            <a:off x="4674297" y="4197505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Conector recto 941">
            <a:extLst>
              <a:ext uri="{FF2B5EF4-FFF2-40B4-BE49-F238E27FC236}">
                <a16:creationId xmlns:a16="http://schemas.microsoft.com/office/drawing/2014/main" id="{7A1E2AD9-DEB1-4A89-B6CE-3C3B4E0B2D05}"/>
              </a:ext>
            </a:extLst>
          </p:cNvPr>
          <p:cNvCxnSpPr/>
          <p:nvPr/>
        </p:nvCxnSpPr>
        <p:spPr>
          <a:xfrm flipV="1">
            <a:off x="7456259" y="4598445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3" name="Conector recto 942">
            <a:extLst>
              <a:ext uri="{FF2B5EF4-FFF2-40B4-BE49-F238E27FC236}">
                <a16:creationId xmlns:a16="http://schemas.microsoft.com/office/drawing/2014/main" id="{319981B4-BAD1-43EA-9BAA-D06482EDDA51}"/>
              </a:ext>
            </a:extLst>
          </p:cNvPr>
          <p:cNvCxnSpPr/>
          <p:nvPr/>
        </p:nvCxnSpPr>
        <p:spPr>
          <a:xfrm flipV="1">
            <a:off x="5766131" y="4434946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Conector recto 943">
            <a:extLst>
              <a:ext uri="{FF2B5EF4-FFF2-40B4-BE49-F238E27FC236}">
                <a16:creationId xmlns:a16="http://schemas.microsoft.com/office/drawing/2014/main" id="{D16E4A87-7139-4DBD-9BF9-755A93220093}"/>
              </a:ext>
            </a:extLst>
          </p:cNvPr>
          <p:cNvCxnSpPr/>
          <p:nvPr/>
        </p:nvCxnSpPr>
        <p:spPr>
          <a:xfrm>
            <a:off x="5331935" y="4803532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Conector recto 944">
            <a:extLst>
              <a:ext uri="{FF2B5EF4-FFF2-40B4-BE49-F238E27FC236}">
                <a16:creationId xmlns:a16="http://schemas.microsoft.com/office/drawing/2014/main" id="{9C9A409A-B733-416C-9965-19C3F5A59732}"/>
              </a:ext>
            </a:extLst>
          </p:cNvPr>
          <p:cNvCxnSpPr/>
          <p:nvPr/>
        </p:nvCxnSpPr>
        <p:spPr>
          <a:xfrm>
            <a:off x="5181783" y="4698395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Conector recto 945">
            <a:extLst>
              <a:ext uri="{FF2B5EF4-FFF2-40B4-BE49-F238E27FC236}">
                <a16:creationId xmlns:a16="http://schemas.microsoft.com/office/drawing/2014/main" id="{0CF5244A-D864-4328-8B47-E53C4FEF7BE4}"/>
              </a:ext>
            </a:extLst>
          </p:cNvPr>
          <p:cNvCxnSpPr/>
          <p:nvPr/>
        </p:nvCxnSpPr>
        <p:spPr>
          <a:xfrm flipV="1">
            <a:off x="5714367" y="3975160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Conector recto 946">
            <a:extLst>
              <a:ext uri="{FF2B5EF4-FFF2-40B4-BE49-F238E27FC236}">
                <a16:creationId xmlns:a16="http://schemas.microsoft.com/office/drawing/2014/main" id="{AAC9F349-AEE4-464D-9615-36150602822E}"/>
              </a:ext>
            </a:extLst>
          </p:cNvPr>
          <p:cNvCxnSpPr/>
          <p:nvPr/>
        </p:nvCxnSpPr>
        <p:spPr>
          <a:xfrm>
            <a:off x="5190263" y="4269023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Conector recto 947">
            <a:extLst>
              <a:ext uri="{FF2B5EF4-FFF2-40B4-BE49-F238E27FC236}">
                <a16:creationId xmlns:a16="http://schemas.microsoft.com/office/drawing/2014/main" id="{A5CEB3FB-AAFB-4041-83A9-7DCBCB398205}"/>
              </a:ext>
            </a:extLst>
          </p:cNvPr>
          <p:cNvCxnSpPr/>
          <p:nvPr/>
        </p:nvCxnSpPr>
        <p:spPr>
          <a:xfrm flipV="1">
            <a:off x="6000258" y="4531111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Conector recto 948">
            <a:extLst>
              <a:ext uri="{FF2B5EF4-FFF2-40B4-BE49-F238E27FC236}">
                <a16:creationId xmlns:a16="http://schemas.microsoft.com/office/drawing/2014/main" id="{E53FC7FB-D904-4009-BE39-0F6BBF1EAF6F}"/>
              </a:ext>
            </a:extLst>
          </p:cNvPr>
          <p:cNvCxnSpPr/>
          <p:nvPr/>
        </p:nvCxnSpPr>
        <p:spPr>
          <a:xfrm flipV="1">
            <a:off x="7149737" y="4486361"/>
            <a:ext cx="223311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Conector recto 953">
            <a:extLst>
              <a:ext uri="{FF2B5EF4-FFF2-40B4-BE49-F238E27FC236}">
                <a16:creationId xmlns:a16="http://schemas.microsoft.com/office/drawing/2014/main" id="{4E22F2B5-8798-476F-872A-C4DE35044D46}"/>
              </a:ext>
            </a:extLst>
          </p:cNvPr>
          <p:cNvCxnSpPr/>
          <p:nvPr/>
        </p:nvCxnSpPr>
        <p:spPr>
          <a:xfrm flipV="1">
            <a:off x="6471583" y="3990996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Conector recto 954">
            <a:extLst>
              <a:ext uri="{FF2B5EF4-FFF2-40B4-BE49-F238E27FC236}">
                <a16:creationId xmlns:a16="http://schemas.microsoft.com/office/drawing/2014/main" id="{8E3E7BF5-96B7-4ED3-94D4-6F57097593B5}"/>
              </a:ext>
            </a:extLst>
          </p:cNvPr>
          <p:cNvCxnSpPr/>
          <p:nvPr/>
        </p:nvCxnSpPr>
        <p:spPr>
          <a:xfrm flipV="1">
            <a:off x="5964742" y="4013434"/>
            <a:ext cx="15245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Conector recto 955">
            <a:extLst>
              <a:ext uri="{FF2B5EF4-FFF2-40B4-BE49-F238E27FC236}">
                <a16:creationId xmlns:a16="http://schemas.microsoft.com/office/drawing/2014/main" id="{00EE37E7-D2BA-4FDA-B71D-49248ECE7059}"/>
              </a:ext>
            </a:extLst>
          </p:cNvPr>
          <p:cNvCxnSpPr/>
          <p:nvPr/>
        </p:nvCxnSpPr>
        <p:spPr>
          <a:xfrm flipV="1">
            <a:off x="5276264" y="4059290"/>
            <a:ext cx="152456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Conector recto 956">
            <a:extLst>
              <a:ext uri="{FF2B5EF4-FFF2-40B4-BE49-F238E27FC236}">
                <a16:creationId xmlns:a16="http://schemas.microsoft.com/office/drawing/2014/main" id="{B7C1D599-3CA8-4E4D-B33E-B4A0F869B712}"/>
              </a:ext>
            </a:extLst>
          </p:cNvPr>
          <p:cNvCxnSpPr/>
          <p:nvPr/>
        </p:nvCxnSpPr>
        <p:spPr>
          <a:xfrm flipV="1">
            <a:off x="4794364" y="3972607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Conector recto 957">
            <a:extLst>
              <a:ext uri="{FF2B5EF4-FFF2-40B4-BE49-F238E27FC236}">
                <a16:creationId xmlns:a16="http://schemas.microsoft.com/office/drawing/2014/main" id="{5AC3661F-A352-45F2-A69A-4C78379419CC}"/>
              </a:ext>
            </a:extLst>
          </p:cNvPr>
          <p:cNvCxnSpPr/>
          <p:nvPr/>
        </p:nvCxnSpPr>
        <p:spPr>
          <a:xfrm flipV="1">
            <a:off x="5395887" y="3975298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Conector recto 958">
            <a:extLst>
              <a:ext uri="{FF2B5EF4-FFF2-40B4-BE49-F238E27FC236}">
                <a16:creationId xmlns:a16="http://schemas.microsoft.com/office/drawing/2014/main" id="{C9D63890-46BE-4BC7-AAA4-4772FC2D11F5}"/>
              </a:ext>
            </a:extLst>
          </p:cNvPr>
          <p:cNvCxnSpPr/>
          <p:nvPr/>
        </p:nvCxnSpPr>
        <p:spPr>
          <a:xfrm flipV="1">
            <a:off x="5467261" y="4078183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Conector recto 959">
            <a:extLst>
              <a:ext uri="{FF2B5EF4-FFF2-40B4-BE49-F238E27FC236}">
                <a16:creationId xmlns:a16="http://schemas.microsoft.com/office/drawing/2014/main" id="{0B98B9C0-3A00-40AE-A6B5-4131C492F894}"/>
              </a:ext>
            </a:extLst>
          </p:cNvPr>
          <p:cNvCxnSpPr/>
          <p:nvPr/>
        </p:nvCxnSpPr>
        <p:spPr>
          <a:xfrm flipV="1">
            <a:off x="6019399" y="4089105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Conector recto 960">
            <a:extLst>
              <a:ext uri="{FF2B5EF4-FFF2-40B4-BE49-F238E27FC236}">
                <a16:creationId xmlns:a16="http://schemas.microsoft.com/office/drawing/2014/main" id="{4ED5B96D-E2DF-4D80-A4B5-8574ED846DCD}"/>
              </a:ext>
            </a:extLst>
          </p:cNvPr>
          <p:cNvCxnSpPr/>
          <p:nvPr/>
        </p:nvCxnSpPr>
        <p:spPr>
          <a:xfrm flipV="1">
            <a:off x="6573309" y="3972607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Conector recto 961">
            <a:extLst>
              <a:ext uri="{FF2B5EF4-FFF2-40B4-BE49-F238E27FC236}">
                <a16:creationId xmlns:a16="http://schemas.microsoft.com/office/drawing/2014/main" id="{69181D2D-0E0F-4985-92A9-0288644999A3}"/>
              </a:ext>
            </a:extLst>
          </p:cNvPr>
          <p:cNvCxnSpPr/>
          <p:nvPr/>
        </p:nvCxnSpPr>
        <p:spPr>
          <a:xfrm flipV="1">
            <a:off x="6067791" y="4059290"/>
            <a:ext cx="15245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Conector recto 962">
            <a:extLst>
              <a:ext uri="{FF2B5EF4-FFF2-40B4-BE49-F238E27FC236}">
                <a16:creationId xmlns:a16="http://schemas.microsoft.com/office/drawing/2014/main" id="{9D3A5AA0-FE6A-4A11-88E7-7A1978F19004}"/>
              </a:ext>
            </a:extLst>
          </p:cNvPr>
          <p:cNvCxnSpPr/>
          <p:nvPr/>
        </p:nvCxnSpPr>
        <p:spPr>
          <a:xfrm flipV="1">
            <a:off x="6512858" y="4030666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Conector recto 963">
            <a:extLst>
              <a:ext uri="{FF2B5EF4-FFF2-40B4-BE49-F238E27FC236}">
                <a16:creationId xmlns:a16="http://schemas.microsoft.com/office/drawing/2014/main" id="{63E31826-F565-4FA8-B179-F538C2DC6D43}"/>
              </a:ext>
            </a:extLst>
          </p:cNvPr>
          <p:cNvCxnSpPr/>
          <p:nvPr/>
        </p:nvCxnSpPr>
        <p:spPr>
          <a:xfrm flipV="1">
            <a:off x="5401297" y="4030666"/>
            <a:ext cx="152456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Conector recto 964">
            <a:extLst>
              <a:ext uri="{FF2B5EF4-FFF2-40B4-BE49-F238E27FC236}">
                <a16:creationId xmlns:a16="http://schemas.microsoft.com/office/drawing/2014/main" id="{3DD6925A-7C6E-456E-AEF7-39BC28B36FA0}"/>
              </a:ext>
            </a:extLst>
          </p:cNvPr>
          <p:cNvCxnSpPr/>
          <p:nvPr/>
        </p:nvCxnSpPr>
        <p:spPr>
          <a:xfrm flipV="1">
            <a:off x="5766131" y="3998676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Conector recto 965">
            <a:extLst>
              <a:ext uri="{FF2B5EF4-FFF2-40B4-BE49-F238E27FC236}">
                <a16:creationId xmlns:a16="http://schemas.microsoft.com/office/drawing/2014/main" id="{EF345BAA-AD90-4C0E-B357-76A72698986A}"/>
              </a:ext>
            </a:extLst>
          </p:cNvPr>
          <p:cNvCxnSpPr/>
          <p:nvPr/>
        </p:nvCxnSpPr>
        <p:spPr>
          <a:xfrm flipV="1">
            <a:off x="4929391" y="4034727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Conector recto 966">
            <a:extLst>
              <a:ext uri="{FF2B5EF4-FFF2-40B4-BE49-F238E27FC236}">
                <a16:creationId xmlns:a16="http://schemas.microsoft.com/office/drawing/2014/main" id="{EBFB72CA-6C82-4BEE-AAD8-424469612D89}"/>
              </a:ext>
            </a:extLst>
          </p:cNvPr>
          <p:cNvCxnSpPr/>
          <p:nvPr/>
        </p:nvCxnSpPr>
        <p:spPr>
          <a:xfrm flipV="1">
            <a:off x="6251568" y="3972607"/>
            <a:ext cx="163277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Conector recto 967">
            <a:extLst>
              <a:ext uri="{FF2B5EF4-FFF2-40B4-BE49-F238E27FC236}">
                <a16:creationId xmlns:a16="http://schemas.microsoft.com/office/drawing/2014/main" id="{B1031A65-E25C-46CE-B9D2-B9B7DBE56922}"/>
              </a:ext>
            </a:extLst>
          </p:cNvPr>
          <p:cNvCxnSpPr/>
          <p:nvPr/>
        </p:nvCxnSpPr>
        <p:spPr>
          <a:xfrm flipV="1">
            <a:off x="6858735" y="4065347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Conector recto 968">
            <a:extLst>
              <a:ext uri="{FF2B5EF4-FFF2-40B4-BE49-F238E27FC236}">
                <a16:creationId xmlns:a16="http://schemas.microsoft.com/office/drawing/2014/main" id="{2D8D0195-55A0-4D62-9DDE-77CE64EBD1B4}"/>
              </a:ext>
            </a:extLst>
          </p:cNvPr>
          <p:cNvCxnSpPr/>
          <p:nvPr/>
        </p:nvCxnSpPr>
        <p:spPr>
          <a:xfrm flipV="1">
            <a:off x="6284444" y="4003875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0" name="Conector recto 969">
            <a:extLst>
              <a:ext uri="{FF2B5EF4-FFF2-40B4-BE49-F238E27FC236}">
                <a16:creationId xmlns:a16="http://schemas.microsoft.com/office/drawing/2014/main" id="{05BAFEF6-E143-4663-ABE9-27C03BDCBA9E}"/>
              </a:ext>
            </a:extLst>
          </p:cNvPr>
          <p:cNvCxnSpPr/>
          <p:nvPr/>
        </p:nvCxnSpPr>
        <p:spPr>
          <a:xfrm flipV="1">
            <a:off x="6824311" y="3990996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1" name="Conector recto 970">
            <a:extLst>
              <a:ext uri="{FF2B5EF4-FFF2-40B4-BE49-F238E27FC236}">
                <a16:creationId xmlns:a16="http://schemas.microsoft.com/office/drawing/2014/main" id="{3F173A7A-1B3D-4464-9BD3-ED4A46D85811}"/>
              </a:ext>
            </a:extLst>
          </p:cNvPr>
          <p:cNvCxnSpPr/>
          <p:nvPr/>
        </p:nvCxnSpPr>
        <p:spPr>
          <a:xfrm flipV="1">
            <a:off x="4970230" y="4103841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2" name="Conector recto 971">
            <a:extLst>
              <a:ext uri="{FF2B5EF4-FFF2-40B4-BE49-F238E27FC236}">
                <a16:creationId xmlns:a16="http://schemas.microsoft.com/office/drawing/2014/main" id="{90A0B0C1-E92C-4104-9FD2-7E58A3979D26}"/>
              </a:ext>
            </a:extLst>
          </p:cNvPr>
          <p:cNvCxnSpPr/>
          <p:nvPr/>
        </p:nvCxnSpPr>
        <p:spPr>
          <a:xfrm flipV="1">
            <a:off x="6322330" y="4030666"/>
            <a:ext cx="163277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Conector recto 973">
            <a:extLst>
              <a:ext uri="{FF2B5EF4-FFF2-40B4-BE49-F238E27FC236}">
                <a16:creationId xmlns:a16="http://schemas.microsoft.com/office/drawing/2014/main" id="{97ECB7A8-39DC-4277-9317-BA4CAA0DC886}"/>
              </a:ext>
            </a:extLst>
          </p:cNvPr>
          <p:cNvCxnSpPr/>
          <p:nvPr/>
        </p:nvCxnSpPr>
        <p:spPr>
          <a:xfrm flipV="1">
            <a:off x="7161149" y="4030666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Conector recto 975">
            <a:extLst>
              <a:ext uri="{FF2B5EF4-FFF2-40B4-BE49-F238E27FC236}">
                <a16:creationId xmlns:a16="http://schemas.microsoft.com/office/drawing/2014/main" id="{BCA57AF6-C7B2-48B1-BE00-1EFF72FCC6F3}"/>
              </a:ext>
            </a:extLst>
          </p:cNvPr>
          <p:cNvCxnSpPr/>
          <p:nvPr/>
        </p:nvCxnSpPr>
        <p:spPr>
          <a:xfrm flipV="1">
            <a:off x="6706279" y="4018597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9" name="Conector recto 978">
            <a:extLst>
              <a:ext uri="{FF2B5EF4-FFF2-40B4-BE49-F238E27FC236}">
                <a16:creationId xmlns:a16="http://schemas.microsoft.com/office/drawing/2014/main" id="{CBE2007F-D31C-4E31-8893-374A3D35E6EA}"/>
              </a:ext>
            </a:extLst>
          </p:cNvPr>
          <p:cNvCxnSpPr/>
          <p:nvPr/>
        </p:nvCxnSpPr>
        <p:spPr>
          <a:xfrm flipV="1">
            <a:off x="7324426" y="3998676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Conector recto 980">
            <a:extLst>
              <a:ext uri="{FF2B5EF4-FFF2-40B4-BE49-F238E27FC236}">
                <a16:creationId xmlns:a16="http://schemas.microsoft.com/office/drawing/2014/main" id="{2FFF3A94-FD73-42C6-924E-0C8EAF78BA31}"/>
              </a:ext>
            </a:extLst>
          </p:cNvPr>
          <p:cNvCxnSpPr/>
          <p:nvPr/>
        </p:nvCxnSpPr>
        <p:spPr>
          <a:xfrm flipV="1">
            <a:off x="7347548" y="4059290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Conector recto 982">
            <a:extLst>
              <a:ext uri="{FF2B5EF4-FFF2-40B4-BE49-F238E27FC236}">
                <a16:creationId xmlns:a16="http://schemas.microsoft.com/office/drawing/2014/main" id="{AEA5300E-63DC-45F7-9C06-5653F15DE3CA}"/>
              </a:ext>
            </a:extLst>
          </p:cNvPr>
          <p:cNvCxnSpPr/>
          <p:nvPr/>
        </p:nvCxnSpPr>
        <p:spPr>
          <a:xfrm flipV="1">
            <a:off x="7146603" y="3990996"/>
            <a:ext cx="152456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Conector recto 985">
            <a:extLst>
              <a:ext uri="{FF2B5EF4-FFF2-40B4-BE49-F238E27FC236}">
                <a16:creationId xmlns:a16="http://schemas.microsoft.com/office/drawing/2014/main" id="{F9ECA302-0E81-4E81-B736-B53DC6625CA8}"/>
              </a:ext>
            </a:extLst>
          </p:cNvPr>
          <p:cNvCxnSpPr/>
          <p:nvPr/>
        </p:nvCxnSpPr>
        <p:spPr>
          <a:xfrm flipV="1">
            <a:off x="7451328" y="4030666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Conector recto 988">
            <a:extLst>
              <a:ext uri="{FF2B5EF4-FFF2-40B4-BE49-F238E27FC236}">
                <a16:creationId xmlns:a16="http://schemas.microsoft.com/office/drawing/2014/main" id="{FEF86259-E6F1-401B-8877-878176826908}"/>
              </a:ext>
            </a:extLst>
          </p:cNvPr>
          <p:cNvCxnSpPr/>
          <p:nvPr/>
        </p:nvCxnSpPr>
        <p:spPr>
          <a:xfrm flipV="1">
            <a:off x="5227118" y="4299964"/>
            <a:ext cx="223311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Conector recto 989">
            <a:extLst>
              <a:ext uri="{FF2B5EF4-FFF2-40B4-BE49-F238E27FC236}">
                <a16:creationId xmlns:a16="http://schemas.microsoft.com/office/drawing/2014/main" id="{42012CEE-987C-471D-B151-3D73E5A5118E}"/>
              </a:ext>
            </a:extLst>
          </p:cNvPr>
          <p:cNvCxnSpPr/>
          <p:nvPr/>
        </p:nvCxnSpPr>
        <p:spPr>
          <a:xfrm>
            <a:off x="5352492" y="4324302"/>
            <a:ext cx="223311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Conector recto 990">
            <a:extLst>
              <a:ext uri="{FF2B5EF4-FFF2-40B4-BE49-F238E27FC236}">
                <a16:creationId xmlns:a16="http://schemas.microsoft.com/office/drawing/2014/main" id="{DDA14623-C34B-43B6-AB3D-550A7FF4BFB6}"/>
              </a:ext>
            </a:extLst>
          </p:cNvPr>
          <p:cNvCxnSpPr/>
          <p:nvPr/>
        </p:nvCxnSpPr>
        <p:spPr>
          <a:xfrm>
            <a:off x="5727896" y="4247850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Conector recto 991">
            <a:extLst>
              <a:ext uri="{FF2B5EF4-FFF2-40B4-BE49-F238E27FC236}">
                <a16:creationId xmlns:a16="http://schemas.microsoft.com/office/drawing/2014/main" id="{9CF7AA3E-5809-4092-823E-C99FA6FCDFCE}"/>
              </a:ext>
            </a:extLst>
          </p:cNvPr>
          <p:cNvCxnSpPr/>
          <p:nvPr/>
        </p:nvCxnSpPr>
        <p:spPr>
          <a:xfrm>
            <a:off x="5477525" y="4236023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Conector recto 992">
            <a:extLst>
              <a:ext uri="{FF2B5EF4-FFF2-40B4-BE49-F238E27FC236}">
                <a16:creationId xmlns:a16="http://schemas.microsoft.com/office/drawing/2014/main" id="{2A91FFF0-568D-4E45-A6B1-A56FE3EC701F}"/>
              </a:ext>
            </a:extLst>
          </p:cNvPr>
          <p:cNvCxnSpPr/>
          <p:nvPr/>
        </p:nvCxnSpPr>
        <p:spPr>
          <a:xfrm flipV="1">
            <a:off x="5394667" y="4267094"/>
            <a:ext cx="223311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Conector recto 993">
            <a:extLst>
              <a:ext uri="{FF2B5EF4-FFF2-40B4-BE49-F238E27FC236}">
                <a16:creationId xmlns:a16="http://schemas.microsoft.com/office/drawing/2014/main" id="{00A0EEC2-90A7-4042-AE1F-63E9581CB5A5}"/>
              </a:ext>
            </a:extLst>
          </p:cNvPr>
          <p:cNvCxnSpPr/>
          <p:nvPr/>
        </p:nvCxnSpPr>
        <p:spPr>
          <a:xfrm>
            <a:off x="5294437" y="4360708"/>
            <a:ext cx="223311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Conector recto 994">
            <a:extLst>
              <a:ext uri="{FF2B5EF4-FFF2-40B4-BE49-F238E27FC236}">
                <a16:creationId xmlns:a16="http://schemas.microsoft.com/office/drawing/2014/main" id="{43B867A4-BAAE-4F38-BA06-B4F217C47D83}"/>
              </a:ext>
            </a:extLst>
          </p:cNvPr>
          <p:cNvCxnSpPr/>
          <p:nvPr/>
        </p:nvCxnSpPr>
        <p:spPr>
          <a:xfrm>
            <a:off x="6043567" y="4253221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Conector recto 995">
            <a:extLst>
              <a:ext uri="{FF2B5EF4-FFF2-40B4-BE49-F238E27FC236}">
                <a16:creationId xmlns:a16="http://schemas.microsoft.com/office/drawing/2014/main" id="{C497F9AE-8D34-41F4-83E0-57F999F2611A}"/>
              </a:ext>
            </a:extLst>
          </p:cNvPr>
          <p:cNvCxnSpPr/>
          <p:nvPr/>
        </p:nvCxnSpPr>
        <p:spPr>
          <a:xfrm>
            <a:off x="6273623" y="4274386"/>
            <a:ext cx="163277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Conector recto 996">
            <a:extLst>
              <a:ext uri="{FF2B5EF4-FFF2-40B4-BE49-F238E27FC236}">
                <a16:creationId xmlns:a16="http://schemas.microsoft.com/office/drawing/2014/main" id="{ED26E97E-C315-4D83-B584-E70A4270F5F8}"/>
              </a:ext>
            </a:extLst>
          </p:cNvPr>
          <p:cNvCxnSpPr/>
          <p:nvPr/>
        </p:nvCxnSpPr>
        <p:spPr>
          <a:xfrm flipV="1">
            <a:off x="7393663" y="4274386"/>
            <a:ext cx="223311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Conector recto 997">
            <a:extLst>
              <a:ext uri="{FF2B5EF4-FFF2-40B4-BE49-F238E27FC236}">
                <a16:creationId xmlns:a16="http://schemas.microsoft.com/office/drawing/2014/main" id="{0A213743-C7AD-4C9D-A09C-BE6CFB338530}"/>
              </a:ext>
            </a:extLst>
          </p:cNvPr>
          <p:cNvCxnSpPr/>
          <p:nvPr/>
        </p:nvCxnSpPr>
        <p:spPr>
          <a:xfrm>
            <a:off x="6315686" y="4324302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Conector recto 999">
            <a:extLst>
              <a:ext uri="{FF2B5EF4-FFF2-40B4-BE49-F238E27FC236}">
                <a16:creationId xmlns:a16="http://schemas.microsoft.com/office/drawing/2014/main" id="{8BFF87BF-3511-4E7D-95C1-E6815EEBBC5B}"/>
              </a:ext>
            </a:extLst>
          </p:cNvPr>
          <p:cNvCxnSpPr/>
          <p:nvPr/>
        </p:nvCxnSpPr>
        <p:spPr>
          <a:xfrm>
            <a:off x="6570510" y="4324302"/>
            <a:ext cx="163277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Conector recto 1000">
            <a:extLst>
              <a:ext uri="{FF2B5EF4-FFF2-40B4-BE49-F238E27FC236}">
                <a16:creationId xmlns:a16="http://schemas.microsoft.com/office/drawing/2014/main" id="{FD7922C0-6F0F-4465-B3E1-108034FA04D5}"/>
              </a:ext>
            </a:extLst>
          </p:cNvPr>
          <p:cNvCxnSpPr/>
          <p:nvPr/>
        </p:nvCxnSpPr>
        <p:spPr>
          <a:xfrm flipV="1">
            <a:off x="6471583" y="4277002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Conector recto 1001">
            <a:extLst>
              <a:ext uri="{FF2B5EF4-FFF2-40B4-BE49-F238E27FC236}">
                <a16:creationId xmlns:a16="http://schemas.microsoft.com/office/drawing/2014/main" id="{77C3AD77-6214-479D-93DB-7C50636674E1}"/>
              </a:ext>
            </a:extLst>
          </p:cNvPr>
          <p:cNvCxnSpPr/>
          <p:nvPr/>
        </p:nvCxnSpPr>
        <p:spPr>
          <a:xfrm>
            <a:off x="6724365" y="4282828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Conector recto 1004">
            <a:extLst>
              <a:ext uri="{FF2B5EF4-FFF2-40B4-BE49-F238E27FC236}">
                <a16:creationId xmlns:a16="http://schemas.microsoft.com/office/drawing/2014/main" id="{23593021-E56D-423A-934C-8D787144212C}"/>
              </a:ext>
            </a:extLst>
          </p:cNvPr>
          <p:cNvCxnSpPr/>
          <p:nvPr/>
        </p:nvCxnSpPr>
        <p:spPr>
          <a:xfrm flipV="1">
            <a:off x="7345959" y="4505396"/>
            <a:ext cx="223311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Conector recto 1005">
            <a:extLst>
              <a:ext uri="{FF2B5EF4-FFF2-40B4-BE49-F238E27FC236}">
                <a16:creationId xmlns:a16="http://schemas.microsoft.com/office/drawing/2014/main" id="{F278897E-A891-4628-A0D9-CB5393D1B487}"/>
              </a:ext>
            </a:extLst>
          </p:cNvPr>
          <p:cNvCxnSpPr/>
          <p:nvPr/>
        </p:nvCxnSpPr>
        <p:spPr>
          <a:xfrm flipV="1">
            <a:off x="5970240" y="4448802"/>
            <a:ext cx="223311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Conector recto 1006">
            <a:extLst>
              <a:ext uri="{FF2B5EF4-FFF2-40B4-BE49-F238E27FC236}">
                <a16:creationId xmlns:a16="http://schemas.microsoft.com/office/drawing/2014/main" id="{BE72CF35-0279-455A-8798-B013C029C51B}"/>
              </a:ext>
            </a:extLst>
          </p:cNvPr>
          <p:cNvCxnSpPr/>
          <p:nvPr/>
        </p:nvCxnSpPr>
        <p:spPr>
          <a:xfrm flipV="1">
            <a:off x="7184843" y="4575829"/>
            <a:ext cx="152456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Conector recto 1008">
            <a:extLst>
              <a:ext uri="{FF2B5EF4-FFF2-40B4-BE49-F238E27FC236}">
                <a16:creationId xmlns:a16="http://schemas.microsoft.com/office/drawing/2014/main" id="{10E81E51-66CE-4592-B98B-68C28319EF47}"/>
              </a:ext>
            </a:extLst>
          </p:cNvPr>
          <p:cNvCxnSpPr/>
          <p:nvPr/>
        </p:nvCxnSpPr>
        <p:spPr>
          <a:xfrm flipV="1">
            <a:off x="5482935" y="4469889"/>
            <a:ext cx="152456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Conector recto 1009">
            <a:extLst>
              <a:ext uri="{FF2B5EF4-FFF2-40B4-BE49-F238E27FC236}">
                <a16:creationId xmlns:a16="http://schemas.microsoft.com/office/drawing/2014/main" id="{ED793263-7B97-4ADB-924D-FA6AEB66EB6D}"/>
              </a:ext>
            </a:extLst>
          </p:cNvPr>
          <p:cNvCxnSpPr/>
          <p:nvPr/>
        </p:nvCxnSpPr>
        <p:spPr>
          <a:xfrm flipV="1">
            <a:off x="7351736" y="4448802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Conector recto 1010">
            <a:extLst>
              <a:ext uri="{FF2B5EF4-FFF2-40B4-BE49-F238E27FC236}">
                <a16:creationId xmlns:a16="http://schemas.microsoft.com/office/drawing/2014/main" id="{C91E8109-820B-44D8-8748-4E50359C6DAB}"/>
              </a:ext>
            </a:extLst>
          </p:cNvPr>
          <p:cNvCxnSpPr/>
          <p:nvPr/>
        </p:nvCxnSpPr>
        <p:spPr>
          <a:xfrm flipV="1">
            <a:off x="5271901" y="4469889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Conector recto 1011">
            <a:extLst>
              <a:ext uri="{FF2B5EF4-FFF2-40B4-BE49-F238E27FC236}">
                <a16:creationId xmlns:a16="http://schemas.microsoft.com/office/drawing/2014/main" id="{91AED9EB-C62E-48AF-AFD7-B995B9DDA8BF}"/>
              </a:ext>
            </a:extLst>
          </p:cNvPr>
          <p:cNvCxnSpPr/>
          <p:nvPr/>
        </p:nvCxnSpPr>
        <p:spPr>
          <a:xfrm flipV="1">
            <a:off x="5876418" y="4491981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Conector recto 1012">
            <a:extLst>
              <a:ext uri="{FF2B5EF4-FFF2-40B4-BE49-F238E27FC236}">
                <a16:creationId xmlns:a16="http://schemas.microsoft.com/office/drawing/2014/main" id="{E321ABFD-5B82-402A-87B1-4DC4B4C8DF90}"/>
              </a:ext>
            </a:extLst>
          </p:cNvPr>
          <p:cNvCxnSpPr/>
          <p:nvPr/>
        </p:nvCxnSpPr>
        <p:spPr>
          <a:xfrm flipV="1">
            <a:off x="6554738" y="4573343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Conector recto 1013">
            <a:extLst>
              <a:ext uri="{FF2B5EF4-FFF2-40B4-BE49-F238E27FC236}">
                <a16:creationId xmlns:a16="http://schemas.microsoft.com/office/drawing/2014/main" id="{2BA97F20-9103-4009-AF0B-7002C077CD1F}"/>
              </a:ext>
            </a:extLst>
          </p:cNvPr>
          <p:cNvCxnSpPr/>
          <p:nvPr/>
        </p:nvCxnSpPr>
        <p:spPr>
          <a:xfrm flipV="1">
            <a:off x="6436900" y="4502358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Conector recto 1014">
            <a:extLst>
              <a:ext uri="{FF2B5EF4-FFF2-40B4-BE49-F238E27FC236}">
                <a16:creationId xmlns:a16="http://schemas.microsoft.com/office/drawing/2014/main" id="{33579452-76F4-4D84-8592-5871BC8E1A01}"/>
              </a:ext>
            </a:extLst>
          </p:cNvPr>
          <p:cNvCxnSpPr/>
          <p:nvPr/>
        </p:nvCxnSpPr>
        <p:spPr>
          <a:xfrm flipV="1">
            <a:off x="5714367" y="4531111"/>
            <a:ext cx="223311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Conector recto 1015">
            <a:extLst>
              <a:ext uri="{FF2B5EF4-FFF2-40B4-BE49-F238E27FC236}">
                <a16:creationId xmlns:a16="http://schemas.microsoft.com/office/drawing/2014/main" id="{F9D4A86B-E16B-4DE8-A5EB-CB2EDDA5D11C}"/>
              </a:ext>
            </a:extLst>
          </p:cNvPr>
          <p:cNvCxnSpPr/>
          <p:nvPr/>
        </p:nvCxnSpPr>
        <p:spPr>
          <a:xfrm flipV="1">
            <a:off x="6571909" y="4434946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Conector recto 1017">
            <a:extLst>
              <a:ext uri="{FF2B5EF4-FFF2-40B4-BE49-F238E27FC236}">
                <a16:creationId xmlns:a16="http://schemas.microsoft.com/office/drawing/2014/main" id="{D7713D11-5893-478F-86A5-1DB656086959}"/>
              </a:ext>
            </a:extLst>
          </p:cNvPr>
          <p:cNvCxnSpPr/>
          <p:nvPr/>
        </p:nvCxnSpPr>
        <p:spPr>
          <a:xfrm flipV="1">
            <a:off x="6351113" y="4448802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1" name="Conector recto 1020">
            <a:extLst>
              <a:ext uri="{FF2B5EF4-FFF2-40B4-BE49-F238E27FC236}">
                <a16:creationId xmlns:a16="http://schemas.microsoft.com/office/drawing/2014/main" id="{6BADD7DE-2C7F-4D8E-AF74-3FE543140FEC}"/>
              </a:ext>
            </a:extLst>
          </p:cNvPr>
          <p:cNvCxnSpPr/>
          <p:nvPr/>
        </p:nvCxnSpPr>
        <p:spPr>
          <a:xfrm flipV="1">
            <a:off x="5891173" y="4573343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Conector recto 1022">
            <a:extLst>
              <a:ext uri="{FF2B5EF4-FFF2-40B4-BE49-F238E27FC236}">
                <a16:creationId xmlns:a16="http://schemas.microsoft.com/office/drawing/2014/main" id="{F2027290-2DAE-409A-9A16-1254989B507D}"/>
              </a:ext>
            </a:extLst>
          </p:cNvPr>
          <p:cNvCxnSpPr/>
          <p:nvPr/>
        </p:nvCxnSpPr>
        <p:spPr>
          <a:xfrm flipV="1">
            <a:off x="6837281" y="4491981"/>
            <a:ext cx="223311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1023">
            <a:extLst>
              <a:ext uri="{FF2B5EF4-FFF2-40B4-BE49-F238E27FC236}">
                <a16:creationId xmlns:a16="http://schemas.microsoft.com/office/drawing/2014/main" id="{ABDC326B-6E41-467A-AC9A-0446D0DDEF9D}"/>
              </a:ext>
            </a:extLst>
          </p:cNvPr>
          <p:cNvCxnSpPr/>
          <p:nvPr/>
        </p:nvCxnSpPr>
        <p:spPr>
          <a:xfrm flipV="1">
            <a:off x="4919213" y="4477608"/>
            <a:ext cx="223311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cto 1024">
            <a:extLst>
              <a:ext uri="{FF2B5EF4-FFF2-40B4-BE49-F238E27FC236}">
                <a16:creationId xmlns:a16="http://schemas.microsoft.com/office/drawing/2014/main" id="{015B7110-9046-446C-B434-4EB756A77C67}"/>
              </a:ext>
            </a:extLst>
          </p:cNvPr>
          <p:cNvCxnSpPr/>
          <p:nvPr/>
        </p:nvCxnSpPr>
        <p:spPr>
          <a:xfrm flipV="1">
            <a:off x="6748083" y="4530600"/>
            <a:ext cx="152456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ector recto 1029">
            <a:extLst>
              <a:ext uri="{FF2B5EF4-FFF2-40B4-BE49-F238E27FC236}">
                <a16:creationId xmlns:a16="http://schemas.microsoft.com/office/drawing/2014/main" id="{DD5CBE48-EC0E-4C5F-A1B2-2DE51627C77C}"/>
              </a:ext>
            </a:extLst>
          </p:cNvPr>
          <p:cNvCxnSpPr/>
          <p:nvPr/>
        </p:nvCxnSpPr>
        <p:spPr>
          <a:xfrm flipV="1">
            <a:off x="5368790" y="4545432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ector recto 1031">
            <a:extLst>
              <a:ext uri="{FF2B5EF4-FFF2-40B4-BE49-F238E27FC236}">
                <a16:creationId xmlns:a16="http://schemas.microsoft.com/office/drawing/2014/main" id="{F991283C-81DD-465B-BFC7-F280EAE3B741}"/>
              </a:ext>
            </a:extLst>
          </p:cNvPr>
          <p:cNvCxnSpPr/>
          <p:nvPr/>
        </p:nvCxnSpPr>
        <p:spPr>
          <a:xfrm flipV="1">
            <a:off x="4798595" y="4434934"/>
            <a:ext cx="223311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ector recto 1040">
            <a:extLst>
              <a:ext uri="{FF2B5EF4-FFF2-40B4-BE49-F238E27FC236}">
                <a16:creationId xmlns:a16="http://schemas.microsoft.com/office/drawing/2014/main" id="{598F3BE6-EBFA-4477-AEBA-502D6B8EE62B}"/>
              </a:ext>
            </a:extLst>
          </p:cNvPr>
          <p:cNvCxnSpPr>
            <a:cxnSpLocks/>
          </p:cNvCxnSpPr>
          <p:nvPr/>
        </p:nvCxnSpPr>
        <p:spPr>
          <a:xfrm>
            <a:off x="5377102" y="4754862"/>
            <a:ext cx="152456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cto 1041">
            <a:extLst>
              <a:ext uri="{FF2B5EF4-FFF2-40B4-BE49-F238E27FC236}">
                <a16:creationId xmlns:a16="http://schemas.microsoft.com/office/drawing/2014/main" id="{CE84E3B0-CCC9-4799-8C2B-C8D739D83EE4}"/>
              </a:ext>
            </a:extLst>
          </p:cNvPr>
          <p:cNvCxnSpPr/>
          <p:nvPr/>
        </p:nvCxnSpPr>
        <p:spPr>
          <a:xfrm>
            <a:off x="5477525" y="4728070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ector recto 1042">
            <a:extLst>
              <a:ext uri="{FF2B5EF4-FFF2-40B4-BE49-F238E27FC236}">
                <a16:creationId xmlns:a16="http://schemas.microsoft.com/office/drawing/2014/main" id="{2AF5F116-DC22-447F-BA4A-C5883CCF0DE4}"/>
              </a:ext>
            </a:extLst>
          </p:cNvPr>
          <p:cNvCxnSpPr/>
          <p:nvPr/>
        </p:nvCxnSpPr>
        <p:spPr>
          <a:xfrm>
            <a:off x="4954657" y="4693305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ector recto 1043">
            <a:extLst>
              <a:ext uri="{FF2B5EF4-FFF2-40B4-BE49-F238E27FC236}">
                <a16:creationId xmlns:a16="http://schemas.microsoft.com/office/drawing/2014/main" id="{A58BB1B7-F4D4-4C76-A4EF-9441BE0A02E6}"/>
              </a:ext>
            </a:extLst>
          </p:cNvPr>
          <p:cNvCxnSpPr/>
          <p:nvPr/>
        </p:nvCxnSpPr>
        <p:spPr>
          <a:xfrm>
            <a:off x="5366281" y="4696695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ector recto 1044">
            <a:extLst>
              <a:ext uri="{FF2B5EF4-FFF2-40B4-BE49-F238E27FC236}">
                <a16:creationId xmlns:a16="http://schemas.microsoft.com/office/drawing/2014/main" id="{7DE74AA9-55E3-4CAB-8439-0157034057B8}"/>
              </a:ext>
            </a:extLst>
          </p:cNvPr>
          <p:cNvCxnSpPr>
            <a:cxnSpLocks/>
          </p:cNvCxnSpPr>
          <p:nvPr/>
        </p:nvCxnSpPr>
        <p:spPr>
          <a:xfrm>
            <a:off x="4847885" y="4652651"/>
            <a:ext cx="152456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ector recto 1045">
            <a:extLst>
              <a:ext uri="{FF2B5EF4-FFF2-40B4-BE49-F238E27FC236}">
                <a16:creationId xmlns:a16="http://schemas.microsoft.com/office/drawing/2014/main" id="{E4A98B43-78C3-46ED-A72D-FBB7364C47C3}"/>
              </a:ext>
            </a:extLst>
          </p:cNvPr>
          <p:cNvCxnSpPr/>
          <p:nvPr/>
        </p:nvCxnSpPr>
        <p:spPr>
          <a:xfrm>
            <a:off x="4733960" y="4696695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ector recto 1046">
            <a:extLst>
              <a:ext uri="{FF2B5EF4-FFF2-40B4-BE49-F238E27FC236}">
                <a16:creationId xmlns:a16="http://schemas.microsoft.com/office/drawing/2014/main" id="{2CD37118-E7AC-44C2-969B-5DF289C7F768}"/>
              </a:ext>
            </a:extLst>
          </p:cNvPr>
          <p:cNvCxnSpPr/>
          <p:nvPr/>
        </p:nvCxnSpPr>
        <p:spPr>
          <a:xfrm>
            <a:off x="4837574" y="4728070"/>
            <a:ext cx="163277" cy="0"/>
          </a:xfrm>
          <a:prstGeom prst="line">
            <a:avLst/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ector recto 1047">
            <a:extLst>
              <a:ext uri="{FF2B5EF4-FFF2-40B4-BE49-F238E27FC236}">
                <a16:creationId xmlns:a16="http://schemas.microsoft.com/office/drawing/2014/main" id="{EB32AD95-0BDB-4A26-9718-CA24BBA3F71B}"/>
              </a:ext>
            </a:extLst>
          </p:cNvPr>
          <p:cNvCxnSpPr/>
          <p:nvPr/>
        </p:nvCxnSpPr>
        <p:spPr>
          <a:xfrm>
            <a:off x="5408911" y="4828383"/>
            <a:ext cx="163277" cy="0"/>
          </a:xfrm>
          <a:prstGeom prst="line">
            <a:avLst/>
          </a:prstGeom>
          <a:ln w="15875">
            <a:solidFill>
              <a:srgbClr val="699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ector recto 1048">
            <a:extLst>
              <a:ext uri="{FF2B5EF4-FFF2-40B4-BE49-F238E27FC236}">
                <a16:creationId xmlns:a16="http://schemas.microsoft.com/office/drawing/2014/main" id="{475B8CCE-7682-4840-97A4-61E1578282B6}"/>
              </a:ext>
            </a:extLst>
          </p:cNvPr>
          <p:cNvCxnSpPr>
            <a:cxnSpLocks/>
          </p:cNvCxnSpPr>
          <p:nvPr/>
        </p:nvCxnSpPr>
        <p:spPr>
          <a:xfrm>
            <a:off x="5738717" y="4754862"/>
            <a:ext cx="15245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ector recto 1049">
            <a:extLst>
              <a:ext uri="{FF2B5EF4-FFF2-40B4-BE49-F238E27FC236}">
                <a16:creationId xmlns:a16="http://schemas.microsoft.com/office/drawing/2014/main" id="{6C977970-E2F0-4589-83DF-705786694B42}"/>
              </a:ext>
            </a:extLst>
          </p:cNvPr>
          <p:cNvCxnSpPr/>
          <p:nvPr/>
        </p:nvCxnSpPr>
        <p:spPr>
          <a:xfrm>
            <a:off x="7317617" y="4754862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ector recto 1050">
            <a:extLst>
              <a:ext uri="{FF2B5EF4-FFF2-40B4-BE49-F238E27FC236}">
                <a16:creationId xmlns:a16="http://schemas.microsoft.com/office/drawing/2014/main" id="{18A3A6F2-7F60-4ECF-99D9-6264625CE6C6}"/>
              </a:ext>
            </a:extLst>
          </p:cNvPr>
          <p:cNvCxnSpPr/>
          <p:nvPr/>
        </p:nvCxnSpPr>
        <p:spPr>
          <a:xfrm>
            <a:off x="7079510" y="4743145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ector recto 1051">
            <a:extLst>
              <a:ext uri="{FF2B5EF4-FFF2-40B4-BE49-F238E27FC236}">
                <a16:creationId xmlns:a16="http://schemas.microsoft.com/office/drawing/2014/main" id="{3D16B55B-1AA0-4D5C-ADED-B8989F6230F1}"/>
              </a:ext>
            </a:extLst>
          </p:cNvPr>
          <p:cNvCxnSpPr/>
          <p:nvPr/>
        </p:nvCxnSpPr>
        <p:spPr>
          <a:xfrm>
            <a:off x="5765531" y="4705055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ector recto 1052">
            <a:extLst>
              <a:ext uri="{FF2B5EF4-FFF2-40B4-BE49-F238E27FC236}">
                <a16:creationId xmlns:a16="http://schemas.microsoft.com/office/drawing/2014/main" id="{5D5D4705-CCDC-4296-A295-244148320145}"/>
              </a:ext>
            </a:extLst>
          </p:cNvPr>
          <p:cNvCxnSpPr>
            <a:cxnSpLocks/>
          </p:cNvCxnSpPr>
          <p:nvPr/>
        </p:nvCxnSpPr>
        <p:spPr>
          <a:xfrm>
            <a:off x="7393663" y="4798295"/>
            <a:ext cx="152456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Conector recto 1053">
            <a:extLst>
              <a:ext uri="{FF2B5EF4-FFF2-40B4-BE49-F238E27FC236}">
                <a16:creationId xmlns:a16="http://schemas.microsoft.com/office/drawing/2014/main" id="{C282128F-8BD8-48DA-8E6B-35B6B3403FA2}"/>
              </a:ext>
            </a:extLst>
          </p:cNvPr>
          <p:cNvCxnSpPr/>
          <p:nvPr/>
        </p:nvCxnSpPr>
        <p:spPr>
          <a:xfrm>
            <a:off x="7204665" y="4810041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ector recto 1054">
            <a:extLst>
              <a:ext uri="{FF2B5EF4-FFF2-40B4-BE49-F238E27FC236}">
                <a16:creationId xmlns:a16="http://schemas.microsoft.com/office/drawing/2014/main" id="{5D14BD7C-A3A4-4A7F-BED0-AA77E4F19981}"/>
              </a:ext>
            </a:extLst>
          </p:cNvPr>
          <p:cNvCxnSpPr/>
          <p:nvPr/>
        </p:nvCxnSpPr>
        <p:spPr>
          <a:xfrm>
            <a:off x="5778964" y="4810041"/>
            <a:ext cx="163277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ector recto 1055">
            <a:extLst>
              <a:ext uri="{FF2B5EF4-FFF2-40B4-BE49-F238E27FC236}">
                <a16:creationId xmlns:a16="http://schemas.microsoft.com/office/drawing/2014/main" id="{656D88A5-310D-4DAE-B006-154818051B93}"/>
              </a:ext>
            </a:extLst>
          </p:cNvPr>
          <p:cNvCxnSpPr/>
          <p:nvPr/>
        </p:nvCxnSpPr>
        <p:spPr>
          <a:xfrm>
            <a:off x="6589341" y="4728070"/>
            <a:ext cx="163277" cy="0"/>
          </a:xfrm>
          <a:prstGeom prst="line">
            <a:avLst/>
          </a:prstGeom>
          <a:ln w="15875">
            <a:solidFill>
              <a:srgbClr val="E83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Conector recto 1059">
            <a:extLst>
              <a:ext uri="{FF2B5EF4-FFF2-40B4-BE49-F238E27FC236}">
                <a16:creationId xmlns:a16="http://schemas.microsoft.com/office/drawing/2014/main" id="{E6B42CC0-F8AB-4F49-88A8-9824E8606480}"/>
              </a:ext>
            </a:extLst>
          </p:cNvPr>
          <p:cNvCxnSpPr/>
          <p:nvPr/>
        </p:nvCxnSpPr>
        <p:spPr>
          <a:xfrm>
            <a:off x="7135782" y="4782103"/>
            <a:ext cx="163277" cy="0"/>
          </a:xfrm>
          <a:prstGeom prst="line">
            <a:avLst/>
          </a:prstGeom>
          <a:ln w="15875">
            <a:solidFill>
              <a:srgbClr val="7E4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CuadroTexto 1060">
            <a:extLst>
              <a:ext uri="{FF2B5EF4-FFF2-40B4-BE49-F238E27FC236}">
                <a16:creationId xmlns:a16="http://schemas.microsoft.com/office/drawing/2014/main" id="{61768329-C413-47E0-9D0E-B8D0B93FA4C4}"/>
              </a:ext>
            </a:extLst>
          </p:cNvPr>
          <p:cNvSpPr txBox="1"/>
          <p:nvPr/>
        </p:nvSpPr>
        <p:spPr>
          <a:xfrm>
            <a:off x="7700506" y="3920230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1</a:t>
            </a:r>
          </a:p>
        </p:txBody>
      </p:sp>
      <p:sp>
        <p:nvSpPr>
          <p:cNvPr id="1062" name="CuadroTexto 1061">
            <a:extLst>
              <a:ext uri="{FF2B5EF4-FFF2-40B4-BE49-F238E27FC236}">
                <a16:creationId xmlns:a16="http://schemas.microsoft.com/office/drawing/2014/main" id="{EEF0F239-0EF2-4ABC-A0CD-FDA14F732282}"/>
              </a:ext>
            </a:extLst>
          </p:cNvPr>
          <p:cNvSpPr txBox="1"/>
          <p:nvPr/>
        </p:nvSpPr>
        <p:spPr>
          <a:xfrm>
            <a:off x="7700506" y="4180590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2</a:t>
            </a:r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A67E484A-A8C1-4C14-BEEA-5D34A3DD8448}"/>
              </a:ext>
            </a:extLst>
          </p:cNvPr>
          <p:cNvSpPr txBox="1"/>
          <p:nvPr/>
        </p:nvSpPr>
        <p:spPr>
          <a:xfrm>
            <a:off x="7700506" y="4407290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3</a:t>
            </a:r>
          </a:p>
        </p:txBody>
      </p:sp>
      <p:sp>
        <p:nvSpPr>
          <p:cNvPr id="1064" name="CuadroTexto 1063">
            <a:extLst>
              <a:ext uri="{FF2B5EF4-FFF2-40B4-BE49-F238E27FC236}">
                <a16:creationId xmlns:a16="http://schemas.microsoft.com/office/drawing/2014/main" id="{A00FC8BF-3175-4FF5-8BDC-FFE43159588C}"/>
              </a:ext>
            </a:extLst>
          </p:cNvPr>
          <p:cNvSpPr txBox="1"/>
          <p:nvPr/>
        </p:nvSpPr>
        <p:spPr>
          <a:xfrm>
            <a:off x="7698903" y="4667651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n</a:t>
            </a:r>
          </a:p>
        </p:txBody>
      </p:sp>
      <p:sp>
        <p:nvSpPr>
          <p:cNvPr id="1069" name="Rectángulo: esquinas redondeadas 1068">
            <a:extLst>
              <a:ext uri="{FF2B5EF4-FFF2-40B4-BE49-F238E27FC236}">
                <a16:creationId xmlns:a16="http://schemas.microsoft.com/office/drawing/2014/main" id="{CFCDD8D3-AB3F-419C-BBF2-2AC5BEFB1288}"/>
              </a:ext>
            </a:extLst>
          </p:cNvPr>
          <p:cNvSpPr/>
          <p:nvPr/>
        </p:nvSpPr>
        <p:spPr>
          <a:xfrm>
            <a:off x="5723946" y="4891673"/>
            <a:ext cx="1495274" cy="500916"/>
          </a:xfrm>
          <a:prstGeom prst="roundRect">
            <a:avLst>
              <a:gd name="adj" fmla="val 1599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counting per transcripts</a:t>
            </a:r>
          </a:p>
        </p:txBody>
      </p:sp>
      <p:sp>
        <p:nvSpPr>
          <p:cNvPr id="1072" name="CuadroTexto 1071">
            <a:extLst>
              <a:ext uri="{FF2B5EF4-FFF2-40B4-BE49-F238E27FC236}">
                <a16:creationId xmlns:a16="http://schemas.microsoft.com/office/drawing/2014/main" id="{D6FDB3C3-424F-4F0D-B519-34311C863075}"/>
              </a:ext>
            </a:extLst>
          </p:cNvPr>
          <p:cNvSpPr txBox="1"/>
          <p:nvPr/>
        </p:nvSpPr>
        <p:spPr>
          <a:xfrm>
            <a:off x="104396" y="477851"/>
            <a:ext cx="320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Pipeline típico de RNAseq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75" name="Conector recto de flecha 1074">
            <a:extLst>
              <a:ext uri="{FF2B5EF4-FFF2-40B4-BE49-F238E27FC236}">
                <a16:creationId xmlns:a16="http://schemas.microsoft.com/office/drawing/2014/main" id="{0708C3AB-7717-4004-8B58-7117DC7F0CFC}"/>
              </a:ext>
            </a:extLst>
          </p:cNvPr>
          <p:cNvCxnSpPr>
            <a:cxnSpLocks/>
          </p:cNvCxnSpPr>
          <p:nvPr/>
        </p:nvCxnSpPr>
        <p:spPr>
          <a:xfrm flipH="1">
            <a:off x="7094792" y="2274113"/>
            <a:ext cx="1347894" cy="1435605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ector recto de flecha 1077">
            <a:extLst>
              <a:ext uri="{FF2B5EF4-FFF2-40B4-BE49-F238E27FC236}">
                <a16:creationId xmlns:a16="http://schemas.microsoft.com/office/drawing/2014/main" id="{D7BD21AD-998D-4735-9224-5C29F25811FB}"/>
              </a:ext>
            </a:extLst>
          </p:cNvPr>
          <p:cNvCxnSpPr>
            <a:cxnSpLocks/>
          </p:cNvCxnSpPr>
          <p:nvPr/>
        </p:nvCxnSpPr>
        <p:spPr>
          <a:xfrm>
            <a:off x="4915798" y="3424864"/>
            <a:ext cx="231890" cy="25990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Rectángulo: esquinas redondeadas 1079">
            <a:extLst>
              <a:ext uri="{FF2B5EF4-FFF2-40B4-BE49-F238E27FC236}">
                <a16:creationId xmlns:a16="http://schemas.microsoft.com/office/drawing/2014/main" id="{EDE14666-915F-4818-A1EB-D5D5051EE8F3}"/>
              </a:ext>
            </a:extLst>
          </p:cNvPr>
          <p:cNvSpPr/>
          <p:nvPr/>
        </p:nvSpPr>
        <p:spPr>
          <a:xfrm>
            <a:off x="5659172" y="5946822"/>
            <a:ext cx="1520322" cy="628776"/>
          </a:xfrm>
          <a:prstGeom prst="roundRect">
            <a:avLst>
              <a:gd name="adj" fmla="val 2120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Differential expressed genes</a:t>
            </a:r>
          </a:p>
        </p:txBody>
      </p:sp>
      <p:sp>
        <p:nvSpPr>
          <p:cNvPr id="1081" name="Rectángulo: esquinas redondeadas 1080">
            <a:extLst>
              <a:ext uri="{FF2B5EF4-FFF2-40B4-BE49-F238E27FC236}">
                <a16:creationId xmlns:a16="http://schemas.microsoft.com/office/drawing/2014/main" id="{C68C7677-CB4F-4AC4-B505-6E16D9E631C2}"/>
              </a:ext>
            </a:extLst>
          </p:cNvPr>
          <p:cNvSpPr/>
          <p:nvPr/>
        </p:nvSpPr>
        <p:spPr>
          <a:xfrm>
            <a:off x="8510598" y="5745625"/>
            <a:ext cx="2120676" cy="789674"/>
          </a:xfrm>
          <a:prstGeom prst="roundRect">
            <a:avLst>
              <a:gd name="adj" fmla="val 1688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Genes, Functions, biological process differentially expressed by treatment </a:t>
            </a:r>
          </a:p>
        </p:txBody>
      </p:sp>
      <p:sp>
        <p:nvSpPr>
          <p:cNvPr id="1087" name="Rectángulo: esquinas redondeadas 1086">
            <a:extLst>
              <a:ext uri="{FF2B5EF4-FFF2-40B4-BE49-F238E27FC236}">
                <a16:creationId xmlns:a16="http://schemas.microsoft.com/office/drawing/2014/main" id="{15FB0AF3-BFEC-4858-96A9-BB41F32E9B23}"/>
              </a:ext>
            </a:extLst>
          </p:cNvPr>
          <p:cNvSpPr/>
          <p:nvPr/>
        </p:nvSpPr>
        <p:spPr>
          <a:xfrm>
            <a:off x="8846364" y="4667651"/>
            <a:ext cx="1440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Annotated</a:t>
            </a:r>
            <a:r>
              <a:rPr kumimoji="0" lang="es-C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proteins</a:t>
            </a:r>
            <a:endParaRPr kumimoji="0" lang="es-C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8" name="Conector recto de flecha 1087">
            <a:extLst>
              <a:ext uri="{FF2B5EF4-FFF2-40B4-BE49-F238E27FC236}">
                <a16:creationId xmlns:a16="http://schemas.microsoft.com/office/drawing/2014/main" id="{4B37CC86-4192-4278-B4E7-3EA2EB923092}"/>
              </a:ext>
            </a:extLst>
          </p:cNvPr>
          <p:cNvCxnSpPr>
            <a:cxnSpLocks/>
          </p:cNvCxnSpPr>
          <p:nvPr/>
        </p:nvCxnSpPr>
        <p:spPr>
          <a:xfrm flipH="1">
            <a:off x="6427341" y="5429918"/>
            <a:ext cx="6551" cy="44510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Conector recto de flecha 1089">
            <a:extLst>
              <a:ext uri="{FF2B5EF4-FFF2-40B4-BE49-F238E27FC236}">
                <a16:creationId xmlns:a16="http://schemas.microsoft.com/office/drawing/2014/main" id="{1C9F77F3-0641-4D10-BCCA-418656165F51}"/>
              </a:ext>
            </a:extLst>
          </p:cNvPr>
          <p:cNvCxnSpPr>
            <a:cxnSpLocks/>
          </p:cNvCxnSpPr>
          <p:nvPr/>
        </p:nvCxnSpPr>
        <p:spPr>
          <a:xfrm>
            <a:off x="7290904" y="6165972"/>
            <a:ext cx="113967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Conector recto de flecha 1092">
            <a:extLst>
              <a:ext uri="{FF2B5EF4-FFF2-40B4-BE49-F238E27FC236}">
                <a16:creationId xmlns:a16="http://schemas.microsoft.com/office/drawing/2014/main" id="{7B8DDC71-91FB-4A1D-91E7-4F655C12429C}"/>
              </a:ext>
            </a:extLst>
          </p:cNvPr>
          <p:cNvCxnSpPr>
            <a:cxnSpLocks/>
          </p:cNvCxnSpPr>
          <p:nvPr/>
        </p:nvCxnSpPr>
        <p:spPr>
          <a:xfrm>
            <a:off x="9541200" y="5163789"/>
            <a:ext cx="10112" cy="45350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50A73896-B9DA-4963-B520-8CAEC70F5F20}"/>
              </a:ext>
            </a:extLst>
          </p:cNvPr>
          <p:cNvSpPr txBox="1"/>
          <p:nvPr/>
        </p:nvSpPr>
        <p:spPr>
          <a:xfrm>
            <a:off x="3332169" y="1459926"/>
            <a:ext cx="114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control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Trimmomatic</a:t>
            </a:r>
          </a:p>
        </p:txBody>
      </p:sp>
      <p:sp>
        <p:nvSpPr>
          <p:cNvPr id="1096" name="CuadroTexto 1095">
            <a:extLst>
              <a:ext uri="{FF2B5EF4-FFF2-40B4-BE49-F238E27FC236}">
                <a16:creationId xmlns:a16="http://schemas.microsoft.com/office/drawing/2014/main" id="{9C845343-3D49-43A1-A6F8-1BDEF4D1E154}"/>
              </a:ext>
            </a:extLst>
          </p:cNvPr>
          <p:cNvSpPr txBox="1"/>
          <p:nvPr/>
        </p:nvSpPr>
        <p:spPr>
          <a:xfrm>
            <a:off x="5342974" y="1431914"/>
            <a:ext cx="593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Trinity</a:t>
            </a:r>
          </a:p>
        </p:txBody>
      </p:sp>
      <p:sp>
        <p:nvSpPr>
          <p:cNvPr id="1097" name="CuadroTexto 1096">
            <a:extLst>
              <a:ext uri="{FF2B5EF4-FFF2-40B4-BE49-F238E27FC236}">
                <a16:creationId xmlns:a16="http://schemas.microsoft.com/office/drawing/2014/main" id="{607255AD-7914-48C5-87D4-8BFCB569720D}"/>
              </a:ext>
            </a:extLst>
          </p:cNvPr>
          <p:cNvSpPr txBox="1"/>
          <p:nvPr/>
        </p:nvSpPr>
        <p:spPr>
          <a:xfrm>
            <a:off x="8031904" y="1112736"/>
            <a:ext cx="1046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Transdecoder</a:t>
            </a:r>
          </a:p>
        </p:txBody>
      </p:sp>
      <p:sp>
        <p:nvSpPr>
          <p:cNvPr id="1098" name="CuadroTexto 1097">
            <a:extLst>
              <a:ext uri="{FF2B5EF4-FFF2-40B4-BE49-F238E27FC236}">
                <a16:creationId xmlns:a16="http://schemas.microsoft.com/office/drawing/2014/main" id="{3DBB49E6-B9B9-422A-B0B1-F5A232A84722}"/>
              </a:ext>
            </a:extLst>
          </p:cNvPr>
          <p:cNvSpPr txBox="1"/>
          <p:nvPr/>
        </p:nvSpPr>
        <p:spPr>
          <a:xfrm>
            <a:off x="10149044" y="155794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CD-HIT</a:t>
            </a:r>
          </a:p>
        </p:txBody>
      </p:sp>
      <p:sp>
        <p:nvSpPr>
          <p:cNvPr id="1099" name="CuadroTexto 1098">
            <a:extLst>
              <a:ext uri="{FF2B5EF4-FFF2-40B4-BE49-F238E27FC236}">
                <a16:creationId xmlns:a16="http://schemas.microsoft.com/office/drawing/2014/main" id="{5C8F65F7-E4BC-49CD-B6F2-0B2E406A597B}"/>
              </a:ext>
            </a:extLst>
          </p:cNvPr>
          <p:cNvSpPr txBox="1"/>
          <p:nvPr/>
        </p:nvSpPr>
        <p:spPr>
          <a:xfrm>
            <a:off x="10116856" y="2711353"/>
            <a:ext cx="65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BLASTP</a:t>
            </a:r>
          </a:p>
        </p:txBody>
      </p:sp>
      <p:sp>
        <p:nvSpPr>
          <p:cNvPr id="1100" name="CuadroTexto 1099">
            <a:extLst>
              <a:ext uri="{FF2B5EF4-FFF2-40B4-BE49-F238E27FC236}">
                <a16:creationId xmlns:a16="http://schemas.microsoft.com/office/drawing/2014/main" id="{DC0A5AF7-860F-44C1-927B-B4C3BA80DA76}"/>
              </a:ext>
            </a:extLst>
          </p:cNvPr>
          <p:cNvSpPr txBox="1"/>
          <p:nvPr/>
        </p:nvSpPr>
        <p:spPr>
          <a:xfrm>
            <a:off x="6368509" y="5531206"/>
            <a:ext cx="688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DeSEQ2</a:t>
            </a:r>
          </a:p>
        </p:txBody>
      </p:sp>
      <p:sp>
        <p:nvSpPr>
          <p:cNvPr id="1101" name="CuadroTexto 1100">
            <a:extLst>
              <a:ext uri="{FF2B5EF4-FFF2-40B4-BE49-F238E27FC236}">
                <a16:creationId xmlns:a16="http://schemas.microsoft.com/office/drawing/2014/main" id="{0DA978AD-692C-40AF-90D4-4903F40AACB7}"/>
              </a:ext>
            </a:extLst>
          </p:cNvPr>
          <p:cNvSpPr txBox="1"/>
          <p:nvPr/>
        </p:nvSpPr>
        <p:spPr>
          <a:xfrm>
            <a:off x="6014653" y="345997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4AEB93-B1D4-42D0-9CE8-7ACA06FB06C6}"/>
              </a:ext>
            </a:extLst>
          </p:cNvPr>
          <p:cNvSpPr txBox="1"/>
          <p:nvPr/>
        </p:nvSpPr>
        <p:spPr>
          <a:xfrm>
            <a:off x="1045051" y="5669705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/>
              <a:t>Gentileza Bárbara Peña</a:t>
            </a:r>
            <a:endParaRPr lang="es-MX" sz="140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EE6AE1A-2036-453B-A351-1153B9D4F83B}"/>
              </a:ext>
            </a:extLst>
          </p:cNvPr>
          <p:cNvCxnSpPr>
            <a:cxnSpLocks/>
          </p:cNvCxnSpPr>
          <p:nvPr/>
        </p:nvCxnSpPr>
        <p:spPr>
          <a:xfrm>
            <a:off x="4637932" y="4394600"/>
            <a:ext cx="359344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27AB8C25-9FE5-455A-BB06-54D63FF44920}"/>
              </a:ext>
            </a:extLst>
          </p:cNvPr>
          <p:cNvSpPr txBox="1"/>
          <p:nvPr/>
        </p:nvSpPr>
        <p:spPr>
          <a:xfrm>
            <a:off x="7676271" y="3746385"/>
            <a:ext cx="61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referencia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6" name="Conector recto 325">
            <a:extLst>
              <a:ext uri="{FF2B5EF4-FFF2-40B4-BE49-F238E27FC236}">
                <a16:creationId xmlns:a16="http://schemas.microsoft.com/office/drawing/2014/main" id="{E1C70388-F484-4570-B9C5-5646E2698C04}"/>
              </a:ext>
            </a:extLst>
          </p:cNvPr>
          <p:cNvCxnSpPr>
            <a:cxnSpLocks/>
          </p:cNvCxnSpPr>
          <p:nvPr/>
        </p:nvCxnSpPr>
        <p:spPr>
          <a:xfrm>
            <a:off x="4637932" y="4628610"/>
            <a:ext cx="359344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ector recto 326">
            <a:extLst>
              <a:ext uri="{FF2B5EF4-FFF2-40B4-BE49-F238E27FC236}">
                <a16:creationId xmlns:a16="http://schemas.microsoft.com/office/drawing/2014/main" id="{32323FB7-7D81-4CDA-B271-721064C31FA9}"/>
              </a:ext>
            </a:extLst>
          </p:cNvPr>
          <p:cNvCxnSpPr>
            <a:cxnSpLocks/>
          </p:cNvCxnSpPr>
          <p:nvPr/>
        </p:nvCxnSpPr>
        <p:spPr>
          <a:xfrm>
            <a:off x="4637932" y="3942861"/>
            <a:ext cx="359344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onector recto 327">
            <a:extLst>
              <a:ext uri="{FF2B5EF4-FFF2-40B4-BE49-F238E27FC236}">
                <a16:creationId xmlns:a16="http://schemas.microsoft.com/office/drawing/2014/main" id="{321E292B-684B-40A4-BDCD-262DA1D2B14C}"/>
              </a:ext>
            </a:extLst>
          </p:cNvPr>
          <p:cNvCxnSpPr>
            <a:cxnSpLocks/>
          </p:cNvCxnSpPr>
          <p:nvPr/>
        </p:nvCxnSpPr>
        <p:spPr>
          <a:xfrm>
            <a:off x="4637932" y="4144819"/>
            <a:ext cx="359344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  <p:bldP spid="774" grpId="0" animBg="1"/>
      <p:bldP spid="775" grpId="0" animBg="1"/>
      <p:bldP spid="776" grpId="0" animBg="1"/>
      <p:bldP spid="779" grpId="0" animBg="1"/>
      <p:bldP spid="870" grpId="0" animBg="1"/>
      <p:bldP spid="871" grpId="0" animBg="1"/>
      <p:bldP spid="1069" grpId="0" animBg="1"/>
      <p:bldP spid="1080" grpId="0" animBg="1"/>
      <p:bldP spid="1081" grpId="0" animBg="1"/>
      <p:bldP spid="1087" grpId="0" animBg="1"/>
      <p:bldP spid="1095" grpId="0"/>
      <p:bldP spid="1096" grpId="0"/>
      <p:bldP spid="1097" grpId="0"/>
      <p:bldP spid="1098" grpId="0"/>
      <p:bldP spid="1099" grpId="0"/>
      <p:bldP spid="1100" grpId="0"/>
      <p:bldP spid="1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C5765D-4242-4713-810D-68CFEBF9D2AB}"/>
              </a:ext>
            </a:extLst>
          </p:cNvPr>
          <p:cNvSpPr/>
          <p:nvPr/>
        </p:nvSpPr>
        <p:spPr>
          <a:xfrm>
            <a:off x="4419600" y="1028700"/>
            <a:ext cx="1885950" cy="56292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gen55,564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200"/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6F36CE40-E578-4E2A-8C24-2697DB50BA43}"/>
              </a:ext>
            </a:extLst>
          </p:cNvPr>
          <p:cNvSpPr/>
          <p:nvPr/>
        </p:nvSpPr>
        <p:spPr>
          <a:xfrm>
            <a:off x="176212" y="3941763"/>
            <a:ext cx="2160000" cy="2520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/>
              <a:t>Millones de reads</a:t>
            </a:r>
          </a:p>
          <a:p>
            <a:pPr algn="ctr"/>
            <a:r>
              <a:rPr lang="es-CL" sz="2000">
                <a:solidFill>
                  <a:srgbClr val="FFFF00"/>
                </a:solidFill>
              </a:rPr>
              <a:t>Treated</a:t>
            </a:r>
            <a:endParaRPr lang="es-MX" sz="2000">
              <a:solidFill>
                <a:srgbClr val="FFFF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379F73-39B9-4BB1-B377-D435D11B4141}"/>
              </a:ext>
            </a:extLst>
          </p:cNvPr>
          <p:cNvSpPr txBox="1"/>
          <p:nvPr/>
        </p:nvSpPr>
        <p:spPr>
          <a:xfrm>
            <a:off x="6279287" y="328463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/>
              <a:t>Conteo </a:t>
            </a:r>
          </a:p>
          <a:p>
            <a:pPr algn="ctr"/>
            <a:r>
              <a:rPr lang="es-MX" sz="1600" b="1"/>
              <a:t>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C37D62-74D1-4DBF-B11B-F7D418F1C111}"/>
              </a:ext>
            </a:extLst>
          </p:cNvPr>
          <p:cNvSpPr/>
          <p:nvPr/>
        </p:nvSpPr>
        <p:spPr>
          <a:xfrm>
            <a:off x="6324600" y="1028700"/>
            <a:ext cx="857250" cy="5629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CL" sz="2200"/>
              <a:t>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5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7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20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71B5E7-4A2F-4C7B-9D31-71DFB398F7D2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2552700"/>
            <a:ext cx="2223088" cy="2649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EC3EC55-73EE-43E3-B1C3-0D20060E35F7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3263900"/>
            <a:ext cx="2223088" cy="1937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1985E09-E704-4118-B4E2-8748BC370DCB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4051300"/>
            <a:ext cx="2223088" cy="1150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B50985F-F80F-4B02-BFCA-4722847B19AA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4737100"/>
            <a:ext cx="2223088" cy="464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6586491-8C5B-41DF-B2A4-640846FE5990}"/>
              </a:ext>
            </a:extLst>
          </p:cNvPr>
          <p:cNvSpPr txBox="1"/>
          <p:nvPr/>
        </p:nvSpPr>
        <p:spPr>
          <a:xfrm>
            <a:off x="4678576" y="478690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/>
              <a:t>Referencia</a:t>
            </a:r>
            <a:endParaRPr lang="es-MX" sz="2000" b="1"/>
          </a:p>
        </p:txBody>
      </p:sp>
      <p:sp>
        <p:nvSpPr>
          <p:cNvPr id="32" name="Cilindro 31">
            <a:extLst>
              <a:ext uri="{FF2B5EF4-FFF2-40B4-BE49-F238E27FC236}">
                <a16:creationId xmlns:a16="http://schemas.microsoft.com/office/drawing/2014/main" id="{9AAC6B8C-EF04-4122-8266-044877E5190C}"/>
              </a:ext>
            </a:extLst>
          </p:cNvPr>
          <p:cNvSpPr/>
          <p:nvPr/>
        </p:nvSpPr>
        <p:spPr>
          <a:xfrm>
            <a:off x="176212" y="1063048"/>
            <a:ext cx="2160000" cy="2520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/>
              <a:t>Millones de reads</a:t>
            </a:r>
          </a:p>
          <a:p>
            <a:pPr algn="ctr"/>
            <a:r>
              <a:rPr lang="es-CL" sz="2000">
                <a:solidFill>
                  <a:srgbClr val="FFFF00"/>
                </a:solidFill>
              </a:rPr>
              <a:t>Control</a:t>
            </a:r>
            <a:endParaRPr lang="es-MX" sz="2000">
              <a:solidFill>
                <a:srgbClr val="FFFF00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F03CF9D-21B2-415D-A6D3-B8B3ED835CB3}"/>
              </a:ext>
            </a:extLst>
          </p:cNvPr>
          <p:cNvSpPr txBox="1"/>
          <p:nvPr/>
        </p:nvSpPr>
        <p:spPr>
          <a:xfrm>
            <a:off x="2843516" y="290673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mapeo</a:t>
            </a:r>
            <a:endParaRPr lang="es-MX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B555FE-D2C4-4F9A-BC76-7FE324BBDCAC}"/>
              </a:ext>
            </a:extLst>
          </p:cNvPr>
          <p:cNvSpPr txBox="1"/>
          <p:nvPr/>
        </p:nvSpPr>
        <p:spPr>
          <a:xfrm>
            <a:off x="120824" y="28969"/>
            <a:ext cx="342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/>
              <a:t>El método de RNAseq</a:t>
            </a:r>
            <a:endParaRPr lang="es-MX" sz="2400" b="1"/>
          </a:p>
        </p:txBody>
      </p:sp>
    </p:spTree>
    <p:extLst>
      <p:ext uri="{BB962C8B-B14F-4D97-AF65-F5344CB8AC3E}">
        <p14:creationId xmlns:p14="http://schemas.microsoft.com/office/powerpoint/2010/main" val="27327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lindro 1">
            <a:extLst>
              <a:ext uri="{FF2B5EF4-FFF2-40B4-BE49-F238E27FC236}">
                <a16:creationId xmlns:a16="http://schemas.microsoft.com/office/drawing/2014/main" id="{347FA85B-AA65-467A-8F5C-685B63CCC877}"/>
              </a:ext>
            </a:extLst>
          </p:cNvPr>
          <p:cNvSpPr/>
          <p:nvPr/>
        </p:nvSpPr>
        <p:spPr>
          <a:xfrm>
            <a:off x="176212" y="1063048"/>
            <a:ext cx="2160000" cy="2520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/>
              <a:t>Millones de reads</a:t>
            </a:r>
          </a:p>
          <a:p>
            <a:pPr algn="ctr"/>
            <a:r>
              <a:rPr lang="es-CL" sz="2000">
                <a:solidFill>
                  <a:srgbClr val="FFFF00"/>
                </a:solidFill>
              </a:rPr>
              <a:t>Control</a:t>
            </a:r>
            <a:endParaRPr lang="es-MX" sz="2000">
              <a:solidFill>
                <a:srgbClr val="FFFF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C5765D-4242-4713-810D-68CFEBF9D2AB}"/>
              </a:ext>
            </a:extLst>
          </p:cNvPr>
          <p:cNvSpPr/>
          <p:nvPr/>
        </p:nvSpPr>
        <p:spPr>
          <a:xfrm>
            <a:off x="4419600" y="1028700"/>
            <a:ext cx="1885950" cy="56292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200"/>
              <a:t>gen55,564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200"/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6F36CE40-E578-4E2A-8C24-2697DB50BA43}"/>
              </a:ext>
            </a:extLst>
          </p:cNvPr>
          <p:cNvSpPr/>
          <p:nvPr/>
        </p:nvSpPr>
        <p:spPr>
          <a:xfrm>
            <a:off x="176212" y="3941763"/>
            <a:ext cx="2160000" cy="2520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/>
              <a:t>Millones de reads</a:t>
            </a:r>
          </a:p>
          <a:p>
            <a:pPr algn="ctr"/>
            <a:r>
              <a:rPr lang="es-CL" sz="2000">
                <a:solidFill>
                  <a:srgbClr val="FFFF00"/>
                </a:solidFill>
              </a:rPr>
              <a:t>Treated</a:t>
            </a:r>
            <a:endParaRPr lang="es-MX" sz="2000">
              <a:solidFill>
                <a:srgbClr val="FFFF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395CEB-1BFA-4812-BA7D-4938A035F689}"/>
              </a:ext>
            </a:extLst>
          </p:cNvPr>
          <p:cNvSpPr/>
          <p:nvPr/>
        </p:nvSpPr>
        <p:spPr>
          <a:xfrm>
            <a:off x="6324600" y="1028700"/>
            <a:ext cx="857250" cy="5629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7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5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2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54AEC6-3B64-4BE6-A20A-E56525CDBE17}"/>
              </a:ext>
            </a:extLst>
          </p:cNvPr>
          <p:cNvSpPr txBox="1"/>
          <p:nvPr/>
        </p:nvSpPr>
        <p:spPr>
          <a:xfrm>
            <a:off x="6313379" y="328463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/>
              <a:t>Conteo</a:t>
            </a:r>
          </a:p>
          <a:p>
            <a:pPr algn="ctr"/>
            <a:r>
              <a:rPr lang="es-CL" sz="1600" b="1"/>
              <a:t>C</a:t>
            </a:r>
            <a:endParaRPr lang="es-MX" sz="1600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379F73-39B9-4BB1-B377-D435D11B4141}"/>
              </a:ext>
            </a:extLst>
          </p:cNvPr>
          <p:cNvSpPr txBox="1"/>
          <p:nvPr/>
        </p:nvSpPr>
        <p:spPr>
          <a:xfrm>
            <a:off x="7174637" y="328463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600" b="1"/>
              <a:t>Conteo </a:t>
            </a:r>
          </a:p>
          <a:p>
            <a:pPr algn="ctr"/>
            <a:r>
              <a:rPr lang="es-MX" sz="1600" b="1"/>
              <a:t>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C37D62-74D1-4DBF-B11B-F7D418F1C111}"/>
              </a:ext>
            </a:extLst>
          </p:cNvPr>
          <p:cNvSpPr/>
          <p:nvPr/>
        </p:nvSpPr>
        <p:spPr>
          <a:xfrm>
            <a:off x="7200900" y="1028700"/>
            <a:ext cx="857250" cy="5629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CL" sz="2200"/>
              <a:t>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5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7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10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algn="ctr">
              <a:lnSpc>
                <a:spcPct val="200000"/>
              </a:lnSpc>
            </a:pPr>
            <a:r>
              <a:rPr lang="es-CL" sz="2200"/>
              <a:t>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20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DBE8614-E46B-4256-A133-7C875F5380AD}"/>
              </a:ext>
            </a:extLst>
          </p:cNvPr>
          <p:cNvCxnSpPr>
            <a:cxnSpLocks/>
            <a:stCxn id="2" idx="4"/>
          </p:cNvCxnSpPr>
          <p:nvPr/>
        </p:nvCxnSpPr>
        <p:spPr>
          <a:xfrm flipV="1">
            <a:off x="2336212" y="1790700"/>
            <a:ext cx="2235788" cy="532348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1E902BC-A4D2-4250-8C3C-C6D5B4F28DAA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2336212" y="2323048"/>
            <a:ext cx="2235788" cy="172502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0310FDF-C13F-487A-9A1A-E30E4437E487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2336212" y="2323048"/>
            <a:ext cx="2235788" cy="953552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71B5E7-4A2F-4C7B-9D31-71DFB398F7D2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2607150"/>
            <a:ext cx="2235788" cy="2594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EC3EC55-73EE-43E3-B1C3-0D20060E35F7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3429000"/>
            <a:ext cx="2159588" cy="1772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1985E09-E704-4118-B4E2-8748BC370DCB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4051816"/>
            <a:ext cx="2159588" cy="11499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B50985F-F80F-4B02-BFCA-4722847B19AA}"/>
              </a:ext>
            </a:extLst>
          </p:cNvPr>
          <p:cNvCxnSpPr>
            <a:cxnSpLocks/>
            <a:stCxn id="4" idx="4"/>
          </p:cNvCxnSpPr>
          <p:nvPr/>
        </p:nvCxnSpPr>
        <p:spPr>
          <a:xfrm flipV="1">
            <a:off x="2336212" y="4762500"/>
            <a:ext cx="2159588" cy="439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AF98286-18EB-4EAF-9328-31BD87C4244B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2336212" y="2323048"/>
            <a:ext cx="2159588" cy="1618715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7107893-E3DB-45CF-BB33-0248B758E084}"/>
              </a:ext>
            </a:extLst>
          </p:cNvPr>
          <p:cNvGrpSpPr/>
          <p:nvPr/>
        </p:nvGrpSpPr>
        <p:grpSpPr>
          <a:xfrm>
            <a:off x="8706451" y="2607150"/>
            <a:ext cx="3180410" cy="2520000"/>
            <a:chOff x="4496401" y="1361000"/>
            <a:chExt cx="3180410" cy="252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26D60E9-ACAB-4F30-91EE-1BBF222B025A}"/>
                </a:ext>
              </a:extLst>
            </p:cNvPr>
            <p:cNvSpPr/>
            <p:nvPr/>
          </p:nvSpPr>
          <p:spPr>
            <a:xfrm>
              <a:off x="4496401" y="1361000"/>
              <a:ext cx="2520000" cy="25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EFC88E-826F-4B0E-ADBB-A06320D24CEA}"/>
                </a:ext>
              </a:extLst>
            </p:cNvPr>
            <p:cNvSpPr/>
            <p:nvPr/>
          </p:nvSpPr>
          <p:spPr>
            <a:xfrm>
              <a:off x="5156811" y="1361000"/>
              <a:ext cx="2520000" cy="2520000"/>
            </a:xfrm>
            <a:prstGeom prst="ellipse">
              <a:avLst/>
            </a:prstGeom>
            <a:solidFill>
              <a:schemeClr val="bg1">
                <a:lumMod val="95000"/>
                <a:alpha val="68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40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EBD20F0-528E-4B51-AD66-878B155C38FF}"/>
                </a:ext>
              </a:extLst>
            </p:cNvPr>
            <p:cNvSpPr txBox="1"/>
            <p:nvPr/>
          </p:nvSpPr>
          <p:spPr>
            <a:xfrm>
              <a:off x="4523304" y="2576568"/>
              <a:ext cx="63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>
                  <a:solidFill>
                    <a:schemeClr val="bg1"/>
                  </a:solidFill>
                </a:rPr>
                <a:t>gen1</a:t>
              </a:r>
              <a:endParaRPr lang="es-MX" sz="140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867B3FA-36D1-4854-96DB-97455C8310F9}"/>
                </a:ext>
              </a:extLst>
            </p:cNvPr>
            <p:cNvSpPr txBox="1"/>
            <p:nvPr/>
          </p:nvSpPr>
          <p:spPr>
            <a:xfrm>
              <a:off x="5801648" y="1906519"/>
              <a:ext cx="63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/>
                <a:t>gen2</a:t>
              </a:r>
              <a:endParaRPr lang="es-MX" sz="140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47AF9D-80C7-4326-B40F-AB56EA6A2FC8}"/>
                </a:ext>
              </a:extLst>
            </p:cNvPr>
            <p:cNvSpPr txBox="1"/>
            <p:nvPr/>
          </p:nvSpPr>
          <p:spPr>
            <a:xfrm>
              <a:off x="5801648" y="2436334"/>
              <a:ext cx="63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/>
                <a:t>gen3</a:t>
              </a:r>
              <a:endParaRPr lang="es-MX" sz="140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DE6B5339-E9AB-46C4-AAE0-ABD7154EF073}"/>
                </a:ext>
              </a:extLst>
            </p:cNvPr>
            <p:cNvSpPr txBox="1"/>
            <p:nvPr/>
          </p:nvSpPr>
          <p:spPr>
            <a:xfrm>
              <a:off x="5801647" y="3000913"/>
              <a:ext cx="63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/>
                <a:t>gen4</a:t>
              </a:r>
              <a:endParaRPr lang="es-MX" sz="140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D3807C-3D4F-4F68-AC48-B5824A456B51}"/>
                </a:ext>
              </a:extLst>
            </p:cNvPr>
            <p:cNvSpPr txBox="1"/>
            <p:nvPr/>
          </p:nvSpPr>
          <p:spPr>
            <a:xfrm>
              <a:off x="7043304" y="2436334"/>
              <a:ext cx="63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/>
                <a:t>gen5</a:t>
              </a:r>
              <a:endParaRPr lang="es-MX" sz="140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D8EE73-A62D-4025-9853-8833650542CC}"/>
              </a:ext>
            </a:extLst>
          </p:cNvPr>
          <p:cNvSpPr txBox="1"/>
          <p:nvPr/>
        </p:nvSpPr>
        <p:spPr>
          <a:xfrm>
            <a:off x="11247229" y="229749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T</a:t>
            </a:r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27F7C81-0249-4FAB-B4E4-654F6521BFD0}"/>
              </a:ext>
            </a:extLst>
          </p:cNvPr>
          <p:cNvSpPr txBox="1"/>
          <p:nvPr/>
        </p:nvSpPr>
        <p:spPr>
          <a:xfrm>
            <a:off x="8963513" y="23130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C</a:t>
            </a:r>
            <a:endParaRPr lang="es-MX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D7CA0CC-E5D2-4AFF-9EFB-356A86D8870D}"/>
              </a:ext>
            </a:extLst>
          </p:cNvPr>
          <p:cNvSpPr txBox="1"/>
          <p:nvPr/>
        </p:nvSpPr>
        <p:spPr>
          <a:xfrm>
            <a:off x="4630450" y="478690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/>
              <a:t>Referencia</a:t>
            </a:r>
            <a:endParaRPr lang="es-MX" sz="2000" b="1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ACEE184-8004-42CE-97E2-0DE69F23C88B}"/>
              </a:ext>
            </a:extLst>
          </p:cNvPr>
          <p:cNvSpPr txBox="1"/>
          <p:nvPr/>
        </p:nvSpPr>
        <p:spPr>
          <a:xfrm>
            <a:off x="2843516" y="138273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mapeo</a:t>
            </a:r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38042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FE2C03FA-6B71-42C3-97B1-75F5B1F28210}"/>
              </a:ext>
            </a:extLst>
          </p:cNvPr>
          <p:cNvSpPr/>
          <p:nvPr/>
        </p:nvSpPr>
        <p:spPr>
          <a:xfrm>
            <a:off x="6901533" y="118940"/>
            <a:ext cx="17271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/>
              <a:t>Genes expresados en </a:t>
            </a:r>
            <a:r>
              <a:rPr lang="es-CL" sz="1400">
                <a:solidFill>
                  <a:srgbClr val="FFFF00"/>
                </a:solidFill>
              </a:rPr>
              <a:t>T</a:t>
            </a:r>
            <a:endParaRPr lang="es-MX" sz="1400">
              <a:solidFill>
                <a:srgbClr val="FFFF00"/>
              </a:solidFill>
            </a:endParaRPr>
          </a:p>
        </p:txBody>
      </p:sp>
      <p:sp>
        <p:nvSpPr>
          <p:cNvPr id="3" name="Flecha: a la izquierda y derecha 2">
            <a:extLst>
              <a:ext uri="{FF2B5EF4-FFF2-40B4-BE49-F238E27FC236}">
                <a16:creationId xmlns:a16="http://schemas.microsoft.com/office/drawing/2014/main" id="{DEDEB111-A78A-48F7-A236-576FD2E7A7F3}"/>
              </a:ext>
            </a:extLst>
          </p:cNvPr>
          <p:cNvSpPr/>
          <p:nvPr/>
        </p:nvSpPr>
        <p:spPr>
          <a:xfrm>
            <a:off x="5479143" y="307625"/>
            <a:ext cx="1233714" cy="53702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vs</a:t>
            </a:r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0073A94-3634-43EA-B054-AA00F5D3E21F}"/>
              </a:ext>
            </a:extLst>
          </p:cNvPr>
          <p:cNvSpPr/>
          <p:nvPr/>
        </p:nvSpPr>
        <p:spPr>
          <a:xfrm>
            <a:off x="3563250" y="118940"/>
            <a:ext cx="17271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/>
              <a:t>Genes expresados en C</a:t>
            </a:r>
            <a:endParaRPr lang="es-MX" sz="1400">
              <a:solidFill>
                <a:srgbClr val="FFFF00"/>
              </a:solidFill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91456FA-73DB-459E-A050-714AAE4A9ECC}"/>
              </a:ext>
            </a:extLst>
          </p:cNvPr>
          <p:cNvGrpSpPr/>
          <p:nvPr/>
        </p:nvGrpSpPr>
        <p:grpSpPr>
          <a:xfrm>
            <a:off x="2724296" y="4127725"/>
            <a:ext cx="6388104" cy="2706585"/>
            <a:chOff x="2724296" y="4127725"/>
            <a:chExt cx="6388104" cy="2706585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D855DF04-6E10-45BC-8EC1-90E0F04E2C03}"/>
                </a:ext>
              </a:extLst>
            </p:cNvPr>
            <p:cNvCxnSpPr/>
            <p:nvPr/>
          </p:nvCxnSpPr>
          <p:spPr>
            <a:xfrm>
              <a:off x="3856874" y="4545475"/>
              <a:ext cx="4992467" cy="0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5B1DAC1B-51A2-4167-8484-6DAD5F74EC18}"/>
                </a:ext>
              </a:extLst>
            </p:cNvPr>
            <p:cNvCxnSpPr/>
            <p:nvPr/>
          </p:nvCxnSpPr>
          <p:spPr>
            <a:xfrm>
              <a:off x="3742574" y="5387485"/>
              <a:ext cx="4992467" cy="0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14C76159-CC87-4A66-B185-9B20BC7B8857}"/>
                </a:ext>
              </a:extLst>
            </p:cNvPr>
            <p:cNvCxnSpPr/>
            <p:nvPr/>
          </p:nvCxnSpPr>
          <p:spPr>
            <a:xfrm flipV="1">
              <a:off x="3758220" y="4127725"/>
              <a:ext cx="0" cy="2177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E7402F0C-CF94-4063-8993-C12566C3AB72}"/>
                </a:ext>
              </a:extLst>
            </p:cNvPr>
            <p:cNvCxnSpPr>
              <a:cxnSpLocks/>
            </p:cNvCxnSpPr>
            <p:nvPr/>
          </p:nvCxnSpPr>
          <p:spPr>
            <a:xfrm>
              <a:off x="3743706" y="6298590"/>
              <a:ext cx="53686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BA8D961-6A6A-4847-96E4-5652C648DF78}"/>
                </a:ext>
              </a:extLst>
            </p:cNvPr>
            <p:cNvSpPr/>
            <p:nvPr/>
          </p:nvSpPr>
          <p:spPr>
            <a:xfrm>
              <a:off x="6971333" y="5395643"/>
              <a:ext cx="185716" cy="90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0DD63BD-C980-4DFD-B332-05C324FC1CC5}"/>
                </a:ext>
              </a:extLst>
            </p:cNvPr>
            <p:cNvSpPr/>
            <p:nvPr/>
          </p:nvSpPr>
          <p:spPr>
            <a:xfrm>
              <a:off x="7271374" y="4481241"/>
              <a:ext cx="185716" cy="18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8C73F02-B5E6-4F1C-B65B-DCD1CE8B56CE}"/>
                </a:ext>
              </a:extLst>
            </p:cNvPr>
            <p:cNvSpPr/>
            <p:nvPr/>
          </p:nvSpPr>
          <p:spPr>
            <a:xfrm>
              <a:off x="8171479" y="4481241"/>
              <a:ext cx="185716" cy="18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40F3989-FE5C-457B-8ABE-95E4D607EC28}"/>
                </a:ext>
              </a:extLst>
            </p:cNvPr>
            <p:cNvSpPr/>
            <p:nvPr/>
          </p:nvSpPr>
          <p:spPr>
            <a:xfrm>
              <a:off x="4013808" y="4481241"/>
              <a:ext cx="185716" cy="180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6ECDA7B-CDED-4A59-AAED-E6A8F871074E}"/>
                </a:ext>
              </a:extLst>
            </p:cNvPr>
            <p:cNvSpPr txBox="1"/>
            <p:nvPr/>
          </p:nvSpPr>
          <p:spPr>
            <a:xfrm rot="16200000">
              <a:off x="2160039" y="4893130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/>
                <a:t>Expression level </a:t>
              </a:r>
            </a:p>
            <a:p>
              <a:pPr algn="ctr"/>
              <a:r>
                <a:rPr lang="es-CL"/>
                <a:t>(RPKM)</a:t>
              </a:r>
              <a:endParaRPr lang="es-MX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4B9AE06-4704-496B-8E57-67EEFD222D6D}"/>
                </a:ext>
              </a:extLst>
            </p:cNvPr>
            <p:cNvSpPr txBox="1"/>
            <p:nvPr/>
          </p:nvSpPr>
          <p:spPr>
            <a:xfrm>
              <a:off x="3842608" y="6464978"/>
              <a:ext cx="4793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/>
                <a:t>gen1        gen2       gen3      gen4     gen5</a:t>
              </a:r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1E859AF-C28A-4A91-80D6-9992AE94C054}"/>
                </a:ext>
              </a:extLst>
            </p:cNvPr>
            <p:cNvSpPr/>
            <p:nvPr/>
          </p:nvSpPr>
          <p:spPr>
            <a:xfrm>
              <a:off x="5042511" y="4481241"/>
              <a:ext cx="185716" cy="180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18B4EA1B-468C-41D6-9E9C-8CC9D4BBFE09}"/>
                </a:ext>
              </a:extLst>
            </p:cNvPr>
            <p:cNvSpPr/>
            <p:nvPr/>
          </p:nvSpPr>
          <p:spPr>
            <a:xfrm>
              <a:off x="5342552" y="5385133"/>
              <a:ext cx="158974" cy="9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C377A1D-ABE8-48B3-A28A-AC62B77A5FE0}"/>
                </a:ext>
              </a:extLst>
            </p:cNvPr>
            <p:cNvSpPr/>
            <p:nvPr/>
          </p:nvSpPr>
          <p:spPr>
            <a:xfrm>
              <a:off x="6071215" y="5014641"/>
              <a:ext cx="185716" cy="12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1B9DF1E-BD45-482E-8418-B55C6962F10C}"/>
                </a:ext>
              </a:extLst>
            </p:cNvPr>
            <p:cNvSpPr/>
            <p:nvPr/>
          </p:nvSpPr>
          <p:spPr>
            <a:xfrm>
              <a:off x="6371249" y="5022261"/>
              <a:ext cx="185716" cy="12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27ECEB7-4C16-4BBB-B78F-D8CA68303105}"/>
                </a:ext>
              </a:extLst>
            </p:cNvPr>
            <p:cNvSpPr txBox="1"/>
            <p:nvPr/>
          </p:nvSpPr>
          <p:spPr>
            <a:xfrm>
              <a:off x="3901095" y="6264950"/>
              <a:ext cx="4657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/>
                <a:t>C   T            C  T           C    T         C   T         C  T </a:t>
              </a:r>
              <a:endParaRPr lang="es-MX" sz="1600"/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B542DA3F-CE64-4BBB-8CE0-628BDDC6F231}"/>
                </a:ext>
              </a:extLst>
            </p:cNvPr>
            <p:cNvCxnSpPr>
              <a:cxnSpLocks/>
            </p:cNvCxnSpPr>
            <p:nvPr/>
          </p:nvCxnSpPr>
          <p:spPr>
            <a:xfrm>
              <a:off x="3807412" y="4545537"/>
              <a:ext cx="136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F4E2D3F-5E0A-4364-8571-A76530C67EA5}"/>
                </a:ext>
              </a:extLst>
            </p:cNvPr>
            <p:cNvSpPr txBox="1"/>
            <p:nvPr/>
          </p:nvSpPr>
          <p:spPr>
            <a:xfrm>
              <a:off x="3397792" y="60872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/>
                <a:t>0</a:t>
              </a:r>
              <a:endParaRPr lang="es-MX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A34797D0-1F42-4645-8B72-AD1C46356691}"/>
                </a:ext>
              </a:extLst>
            </p:cNvPr>
            <p:cNvSpPr txBox="1"/>
            <p:nvPr/>
          </p:nvSpPr>
          <p:spPr>
            <a:xfrm>
              <a:off x="3397792" y="42965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/>
                <a:t>10</a:t>
              </a:r>
              <a:endParaRPr lang="es-MX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F3F884EC-EEC9-4F37-8B72-36C34C103B08}"/>
                </a:ext>
              </a:extLst>
            </p:cNvPr>
            <p:cNvSpPr txBox="1"/>
            <p:nvPr/>
          </p:nvSpPr>
          <p:spPr>
            <a:xfrm>
              <a:off x="3397792" y="52090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/>
                <a:t>5</a:t>
              </a:r>
              <a:endParaRPr lang="es-MX"/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207F29B7-3ADA-4612-BF8A-705E2EEDE532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2" y="6298160"/>
              <a:ext cx="136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CDBED0CA-81D2-4039-BBEE-929279D3A08F}"/>
                </a:ext>
              </a:extLst>
            </p:cNvPr>
            <p:cNvCxnSpPr>
              <a:cxnSpLocks/>
            </p:cNvCxnSpPr>
            <p:nvPr/>
          </p:nvCxnSpPr>
          <p:spPr>
            <a:xfrm>
              <a:off x="3693112" y="5384221"/>
              <a:ext cx="136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79807EC7-9418-4EE7-90AC-8170480F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93" y="1872023"/>
            <a:ext cx="2399422" cy="186821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88B291D-E6C9-4145-ADA1-2BD1F0F7D410}"/>
              </a:ext>
            </a:extLst>
          </p:cNvPr>
          <p:cNvSpPr txBox="1"/>
          <p:nvPr/>
        </p:nvSpPr>
        <p:spPr>
          <a:xfrm>
            <a:off x="120824" y="28969"/>
            <a:ext cx="342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/>
              <a:t>El método de RNAseq</a:t>
            </a:r>
            <a:endParaRPr lang="es-MX" sz="24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560EE3-EA2E-44D5-8A3B-AD35FAA0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22" y="1338910"/>
            <a:ext cx="3176714" cy="2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F2A06-D873-40BC-A59D-AE39186A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Tipos de archivos que usaremos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B6551-E464-49C7-90DF-16FD4214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/>
              <a:t>FASTA</a:t>
            </a:r>
          </a:p>
          <a:p>
            <a:r>
              <a:rPr lang="es-CL"/>
              <a:t>FASTQ</a:t>
            </a:r>
          </a:p>
          <a:p>
            <a:r>
              <a:rPr lang="es-CL"/>
              <a:t>SAM</a:t>
            </a:r>
          </a:p>
          <a:p>
            <a:r>
              <a:rPr lang="es-CL"/>
              <a:t>BAM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83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>
            <a:extLst>
              <a:ext uri="{FF2B5EF4-FFF2-40B4-BE49-F238E27FC236}">
                <a16:creationId xmlns:a16="http://schemas.microsoft.com/office/drawing/2014/main" id="{F2A7080D-30E1-4A74-87DB-9A0CFD1ED197}"/>
              </a:ext>
            </a:extLst>
          </p:cNvPr>
          <p:cNvSpPr/>
          <p:nvPr/>
        </p:nvSpPr>
        <p:spPr>
          <a:xfrm>
            <a:off x="3857296" y="4419175"/>
            <a:ext cx="8931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latin typeface="Consolas" panose="020B0609020204030204" pitchFamily="49" charset="0"/>
              </a:rPr>
              <a:t>&gt;SRR1811524.2 HWI-ST615:645:H7P8JADXX:1:1101:1414:2351/1</a:t>
            </a:r>
          </a:p>
          <a:p>
            <a:r>
              <a:rPr lang="es-MX" sz="1200"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latin typeface="Consolas" panose="020B0609020204030204" pitchFamily="49" charset="0"/>
              </a:rPr>
              <a:t>&gt;SRR1811524.3 HWI-ST615:645:H7P8JADXX:1:1101:1416:2377/1</a:t>
            </a:r>
          </a:p>
          <a:p>
            <a:r>
              <a:rPr lang="es-MX" sz="1200"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latin typeface="Consolas" panose="020B0609020204030204" pitchFamily="49" charset="0"/>
              </a:rPr>
              <a:t>&gt;SRR1811524.4 HWI-ST615:645:H7P8JADXX:1:1101:1479:2437/1</a:t>
            </a:r>
          </a:p>
          <a:p>
            <a:r>
              <a:rPr lang="es-MX" sz="1200"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E1D66D1-0712-4EF2-8AE7-B8501BA2D07E}"/>
              </a:ext>
            </a:extLst>
          </p:cNvPr>
          <p:cNvSpPr/>
          <p:nvPr/>
        </p:nvSpPr>
        <p:spPr>
          <a:xfrm>
            <a:off x="3426372" y="4948186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Flecha: a la derecha 64">
            <a:extLst>
              <a:ext uri="{FF2B5EF4-FFF2-40B4-BE49-F238E27FC236}">
                <a16:creationId xmlns:a16="http://schemas.microsoft.com/office/drawing/2014/main" id="{E01A7298-47FF-43D8-A449-6A988B6BA93E}"/>
              </a:ext>
            </a:extLst>
          </p:cNvPr>
          <p:cNvSpPr/>
          <p:nvPr/>
        </p:nvSpPr>
        <p:spPr>
          <a:xfrm>
            <a:off x="3426372" y="5414136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Flecha: a la derecha 66">
            <a:extLst>
              <a:ext uri="{FF2B5EF4-FFF2-40B4-BE49-F238E27FC236}">
                <a16:creationId xmlns:a16="http://schemas.microsoft.com/office/drawing/2014/main" id="{24988D84-80C4-444F-A8D8-94DCAC7F0E35}"/>
              </a:ext>
            </a:extLst>
          </p:cNvPr>
          <p:cNvSpPr/>
          <p:nvPr/>
        </p:nvSpPr>
        <p:spPr>
          <a:xfrm>
            <a:off x="3426372" y="4494923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0592BFC-A801-4272-A6FB-7BC74E16C73E}"/>
              </a:ext>
            </a:extLst>
          </p:cNvPr>
          <p:cNvSpPr/>
          <p:nvPr/>
        </p:nvSpPr>
        <p:spPr>
          <a:xfrm>
            <a:off x="975739" y="3714848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qual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 | head -n 12</a:t>
            </a:r>
            <a:endParaRPr lang="es-MX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583B96A-94D3-4BA7-9B31-268D889BBF8B}"/>
              </a:ext>
            </a:extLst>
          </p:cNvPr>
          <p:cNvSpPr txBox="1"/>
          <p:nvPr/>
        </p:nvSpPr>
        <p:spPr>
          <a:xfrm>
            <a:off x="137732" y="-32070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Archivos FASTA</a:t>
            </a:r>
            <a:endParaRPr lang="es-MX" sz="20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E05B31-42EC-4FA7-93E6-CDB87F5F8928}"/>
              </a:ext>
            </a:extLst>
          </p:cNvPr>
          <p:cNvSpPr/>
          <p:nvPr/>
        </p:nvSpPr>
        <p:spPr>
          <a:xfrm>
            <a:off x="3857296" y="1574375"/>
            <a:ext cx="8334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latin typeface="Consolas" panose="020B0609020204030204" pitchFamily="49" charset="0"/>
              </a:rPr>
              <a:t>&gt;SRR1811524.2 HWI-ST615:645:H7P8JADXX:1:1101:1414:2351/1</a:t>
            </a:r>
          </a:p>
          <a:p>
            <a:r>
              <a:rPr lang="es-MX">
                <a:latin typeface="Consolas" panose="020B0609020204030204" pitchFamily="49" charset="0"/>
              </a:rPr>
              <a:t>CTTAGCTTGTCGAAACAACATCCAAGAGTTCATGCTTAACCAACTCGGAAT</a:t>
            </a:r>
          </a:p>
          <a:p>
            <a:r>
              <a:rPr lang="es-MX">
                <a:latin typeface="Consolas" panose="020B0609020204030204" pitchFamily="49" charset="0"/>
              </a:rPr>
              <a:t>&gt;SRR1811524.3 HWI-ST615:645:H7P8JADXX:1:1101:1416:2377/1</a:t>
            </a:r>
          </a:p>
          <a:p>
            <a:r>
              <a:rPr lang="es-MX">
                <a:latin typeface="Consolas" panose="020B0609020204030204" pitchFamily="49" charset="0"/>
              </a:rPr>
              <a:t>CCGACTTGTTCTGCGTATCTAGACTAACTCTGGTTTCCCTCTTAGACAAAG</a:t>
            </a:r>
          </a:p>
          <a:p>
            <a:r>
              <a:rPr lang="es-MX">
                <a:latin typeface="Consolas" panose="020B0609020204030204" pitchFamily="49" charset="0"/>
              </a:rPr>
              <a:t>&gt;SRR1811524.4 HWI-ST615:645:H7P8JADXX:1:1101:1479:2437/1</a:t>
            </a:r>
          </a:p>
          <a:p>
            <a:r>
              <a:rPr lang="es-MX">
                <a:latin typeface="Consolas" panose="020B0609020204030204" pitchFamily="49" charset="0"/>
              </a:rPr>
              <a:t>CAAACACTTTCCAGGATACCACTCAATCTCCGTCCCGAGGGCCTTCTCAAG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A2B8EA-BBF6-466D-A69C-60AA656296CB}"/>
              </a:ext>
            </a:extLst>
          </p:cNvPr>
          <p:cNvSpPr/>
          <p:nvPr/>
        </p:nvSpPr>
        <p:spPr>
          <a:xfrm>
            <a:off x="975739" y="654148"/>
            <a:ext cx="520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fasta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 | head -n 12</a:t>
            </a:r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500E387D-2503-4EF7-9F21-6ED8956B019C}"/>
              </a:ext>
            </a:extLst>
          </p:cNvPr>
          <p:cNvSpPr/>
          <p:nvPr/>
        </p:nvSpPr>
        <p:spPr>
          <a:xfrm>
            <a:off x="3426372" y="2217686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A0D9DF2-A598-4BA5-8F25-D593343012A1}"/>
              </a:ext>
            </a:extLst>
          </p:cNvPr>
          <p:cNvSpPr/>
          <p:nvPr/>
        </p:nvSpPr>
        <p:spPr>
          <a:xfrm>
            <a:off x="3426372" y="2785236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7AACDFA-888B-46FF-B46E-67EDCC90D03F}"/>
              </a:ext>
            </a:extLst>
          </p:cNvPr>
          <p:cNvSpPr/>
          <p:nvPr/>
        </p:nvSpPr>
        <p:spPr>
          <a:xfrm>
            <a:off x="3426372" y="1650123"/>
            <a:ext cx="430925" cy="19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0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>
            <a:extLst>
              <a:ext uri="{FF2B5EF4-FFF2-40B4-BE49-F238E27FC236}">
                <a16:creationId xmlns:a16="http://schemas.microsoft.com/office/drawing/2014/main" id="{D0592BFC-A801-4272-A6FB-7BC74E16C73E}"/>
              </a:ext>
            </a:extLst>
          </p:cNvPr>
          <p:cNvSpPr/>
          <p:nvPr/>
        </p:nvSpPr>
        <p:spPr>
          <a:xfrm>
            <a:off x="975739" y="654148"/>
            <a:ext cx="520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fasta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 | head -n 12</a:t>
            </a:r>
            <a:endParaRPr lang="es-MX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583B96A-94D3-4BA7-9B31-268D889BBF8B}"/>
              </a:ext>
            </a:extLst>
          </p:cNvPr>
          <p:cNvSpPr txBox="1"/>
          <p:nvPr/>
        </p:nvSpPr>
        <p:spPr>
          <a:xfrm>
            <a:off x="137732" y="-32070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Archivos FASTA</a:t>
            </a:r>
            <a:endParaRPr lang="es-MX" sz="20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709A1A-6E93-4C10-97FE-7B356FA64D8D}"/>
              </a:ext>
            </a:extLst>
          </p:cNvPr>
          <p:cNvSpPr txBox="1"/>
          <p:nvPr/>
        </p:nvSpPr>
        <p:spPr>
          <a:xfrm>
            <a:off x="2091558" y="484089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identificador</a:t>
            </a:r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AD046F-7AD5-49F2-9D0A-052B415973E8}"/>
              </a:ext>
            </a:extLst>
          </p:cNvPr>
          <p:cNvSpPr txBox="1"/>
          <p:nvPr/>
        </p:nvSpPr>
        <p:spPr>
          <a:xfrm>
            <a:off x="2627438" y="510963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calidad</a:t>
            </a:r>
            <a:endParaRPr lang="es-MX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48BAC09-9D99-40EC-B250-452282A0AE80}"/>
              </a:ext>
            </a:extLst>
          </p:cNvPr>
          <p:cNvCxnSpPr>
            <a:cxnSpLocks/>
          </p:cNvCxnSpPr>
          <p:nvPr/>
        </p:nvCxnSpPr>
        <p:spPr>
          <a:xfrm>
            <a:off x="3707706" y="5309335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9A84340-1B5D-4D0D-9799-0A48201E54B5}"/>
              </a:ext>
            </a:extLst>
          </p:cNvPr>
          <p:cNvCxnSpPr/>
          <p:nvPr/>
        </p:nvCxnSpPr>
        <p:spPr>
          <a:xfrm>
            <a:off x="3707706" y="5025558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51C7FA4-19EE-4D81-A054-9A18C6851ACF}"/>
              </a:ext>
            </a:extLst>
          </p:cNvPr>
          <p:cNvSpPr/>
          <p:nvPr/>
        </p:nvSpPr>
        <p:spPr>
          <a:xfrm>
            <a:off x="3857296" y="1574375"/>
            <a:ext cx="8334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&gt;SRR1811524.2 HWI-ST615:645:H7P8JADXX:1:1101:1414:2351/1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CTTAGCTTGTCGAAACAACATCCAAGAGTTCATGCTTAACCAACTCGGAAT</a:t>
            </a:r>
          </a:p>
          <a:p>
            <a:r>
              <a:rPr lang="es-MX">
                <a:latin typeface="Consolas" panose="020B0609020204030204" pitchFamily="49" charset="0"/>
              </a:rPr>
              <a:t>&gt;SRR1811524.3 HWI-ST615:645:H7P8JADXX:1:1101:1416:2377/1</a:t>
            </a:r>
          </a:p>
          <a:p>
            <a:r>
              <a:rPr lang="es-MX">
                <a:latin typeface="Consolas" panose="020B0609020204030204" pitchFamily="49" charset="0"/>
              </a:rPr>
              <a:t>CCGACTTGTTCTGCGTATCTAGACTAACTCTGGTTTCCCTCTTAGACAAAG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&gt;SRR1811524.4 HWI-ST615:645:H7P8JADXX:1:1101:1479:2437/1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CAAACACTTTCCAGGATACCACTCAATCTCCGTCCCGAGGGCCTTCTCAAG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1CD813-C65E-4C6F-9E82-09140BF687E6}"/>
              </a:ext>
            </a:extLst>
          </p:cNvPr>
          <p:cNvSpPr/>
          <p:nvPr/>
        </p:nvSpPr>
        <p:spPr>
          <a:xfrm>
            <a:off x="3857296" y="4419175"/>
            <a:ext cx="8931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&gt;SRR1811524.2 HWI-ST615:645:H7P8JADXX:1:1101:1414:2351/1</a:t>
            </a:r>
          </a:p>
          <a:p>
            <a:r>
              <a:rPr lang="es-MX" sz="120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latin typeface="Consolas" panose="020B0609020204030204" pitchFamily="49" charset="0"/>
              </a:rPr>
              <a:t>&gt;SRR1811524.3 HWI-ST615:645:H7P8JADXX:1:1101:1416:2377/1</a:t>
            </a:r>
          </a:p>
          <a:p>
            <a:r>
              <a:rPr lang="es-MX" sz="1200"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&gt;SRR1811524.4 HWI-ST615:645:H7P8JADXX:1:1101:1479:2437/1</a:t>
            </a:r>
          </a:p>
          <a:p>
            <a:r>
              <a:rPr lang="es-MX" sz="120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39A43A-5ED1-4D9C-A4E9-41D69C6E5893}"/>
              </a:ext>
            </a:extLst>
          </p:cNvPr>
          <p:cNvSpPr/>
          <p:nvPr/>
        </p:nvSpPr>
        <p:spPr>
          <a:xfrm>
            <a:off x="975739" y="3714848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qual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 | head -n 12</a:t>
            </a:r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90E263-A8BD-41E2-8BC0-E423F06D2536}"/>
              </a:ext>
            </a:extLst>
          </p:cNvPr>
          <p:cNvSpPr txBox="1"/>
          <p:nvPr/>
        </p:nvSpPr>
        <p:spPr>
          <a:xfrm>
            <a:off x="2091558" y="212309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identificador</a:t>
            </a:r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EF94B2-CC3F-4B2C-BFC2-827D504DE8EE}"/>
              </a:ext>
            </a:extLst>
          </p:cNvPr>
          <p:cNvSpPr txBox="1"/>
          <p:nvPr/>
        </p:nvSpPr>
        <p:spPr>
          <a:xfrm>
            <a:off x="2348038" y="239183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secuencia</a:t>
            </a:r>
            <a:endParaRPr lang="es-MX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35A5D6-F78A-4565-B2A1-2CB80627DC06}"/>
              </a:ext>
            </a:extLst>
          </p:cNvPr>
          <p:cNvCxnSpPr>
            <a:cxnSpLocks/>
          </p:cNvCxnSpPr>
          <p:nvPr/>
        </p:nvCxnSpPr>
        <p:spPr>
          <a:xfrm>
            <a:off x="3707706" y="2591535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BB1C985-9DC2-4430-95E0-5BD8B3C930EB}"/>
              </a:ext>
            </a:extLst>
          </p:cNvPr>
          <p:cNvCxnSpPr/>
          <p:nvPr/>
        </p:nvCxnSpPr>
        <p:spPr>
          <a:xfrm>
            <a:off x="3707706" y="2307758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9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0D5C80-BAFB-4C79-A1E2-BA875CE7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32" y="312206"/>
            <a:ext cx="8682015" cy="29860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E90FDF-039D-4BDD-9306-9BDE5F50568E}"/>
              </a:ext>
            </a:extLst>
          </p:cNvPr>
          <p:cNvSpPr txBox="1"/>
          <p:nvPr/>
        </p:nvSpPr>
        <p:spPr>
          <a:xfrm>
            <a:off x="2091558" y="484089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identificador</a:t>
            </a:r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45958D-2AFC-49B3-910C-F7DA4AE2C05F}"/>
              </a:ext>
            </a:extLst>
          </p:cNvPr>
          <p:cNvSpPr txBox="1"/>
          <p:nvPr/>
        </p:nvSpPr>
        <p:spPr>
          <a:xfrm>
            <a:off x="2627438" y="510963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calidad</a:t>
            </a:r>
            <a:endParaRPr lang="es-MX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09EDCB9-7C71-436B-9F32-8FB9B860D405}"/>
              </a:ext>
            </a:extLst>
          </p:cNvPr>
          <p:cNvCxnSpPr>
            <a:cxnSpLocks/>
          </p:cNvCxnSpPr>
          <p:nvPr/>
        </p:nvCxnSpPr>
        <p:spPr>
          <a:xfrm>
            <a:off x="3707706" y="5309335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81C7F43-A39A-4DB4-B4E2-77708E8BBE31}"/>
              </a:ext>
            </a:extLst>
          </p:cNvPr>
          <p:cNvCxnSpPr/>
          <p:nvPr/>
        </p:nvCxnSpPr>
        <p:spPr>
          <a:xfrm>
            <a:off x="3707706" y="5025558"/>
            <a:ext cx="149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7D0B37-9704-41BC-A3C5-781F6369182F}"/>
              </a:ext>
            </a:extLst>
          </p:cNvPr>
          <p:cNvSpPr/>
          <p:nvPr/>
        </p:nvSpPr>
        <p:spPr>
          <a:xfrm>
            <a:off x="3857296" y="4419175"/>
            <a:ext cx="8931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&gt;SRR1811524.2 HWI-ST615:645:H7P8JADXX:1:1101:1414:2351/1</a:t>
            </a:r>
          </a:p>
          <a:p>
            <a:r>
              <a:rPr lang="es-MX" sz="120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latin typeface="Consolas" panose="020B0609020204030204" pitchFamily="49" charset="0"/>
              </a:rPr>
              <a:t>&gt;SRR1811524.3 HWI-ST615:645:H7P8JADXX:1:1101:1416:2377/1</a:t>
            </a:r>
          </a:p>
          <a:p>
            <a:r>
              <a:rPr lang="es-MX" sz="1200"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  <a:p>
            <a:r>
              <a:rPr lang="es-MX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&gt;SRR1811524.4 HWI-ST615:645:H7P8JADXX:1:1101:1479:2437/1</a:t>
            </a:r>
          </a:p>
          <a:p>
            <a:r>
              <a:rPr lang="es-MX" sz="120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5 10 15 20 30 40 40 40 40 40 40 40 40 40 40 40 40 40 40 404 04 04 040 40 40 40 40 40 40 30 20 10 5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17093D-A3B8-433B-9984-EA9AA335217C}"/>
              </a:ext>
            </a:extLst>
          </p:cNvPr>
          <p:cNvSpPr/>
          <p:nvPr/>
        </p:nvSpPr>
        <p:spPr>
          <a:xfrm>
            <a:off x="975739" y="3714848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cat SRR1811524_1M.</a:t>
            </a:r>
            <a:r>
              <a:rPr lang="es-MX" b="1">
                <a:solidFill>
                  <a:prstClr val="black"/>
                </a:solidFill>
                <a:latin typeface="Lucida Console" panose="020B0609040504020204" pitchFamily="49" charset="0"/>
              </a:rPr>
              <a:t>qual</a:t>
            </a:r>
            <a:r>
              <a:rPr lang="es-MX">
                <a:solidFill>
                  <a:prstClr val="black"/>
                </a:solidFill>
                <a:latin typeface="Lucida Console" panose="020B0609040504020204" pitchFamily="49" charset="0"/>
              </a:rPr>
              <a:t> | head -n 12</a:t>
            </a:r>
            <a:endParaRPr lang="es-MX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8260170-BDE2-4451-8AE3-2873CDA2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900" y="6171888"/>
            <a:ext cx="10677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!"#$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%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&amp;'()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*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+,-.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/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0123456789:;&lt;=&gt;?@ABCDEFGHIJKLMNOPQRSTUVWXYZ[\]^_`abcdefghijklmnopqrstuvwxyz{|}~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600">
                <a:latin typeface="Consolas" panose="020B0609020204030204" pitchFamily="49" charset="0"/>
              </a:rPr>
              <a:t>0 1 2 3 ..                                                                                 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93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9B7139-1242-47DA-AB26-5A1385156F97}"/>
              </a:ext>
            </a:extLst>
          </p:cNvPr>
          <p:cNvSpPr txBox="1"/>
          <p:nvPr/>
        </p:nvSpPr>
        <p:spPr>
          <a:xfrm>
            <a:off x="922449" y="554845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Codificación</a:t>
            </a:r>
            <a:endParaRPr lang="es-MX" b="1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35F85A5-6C92-4252-A5D8-2213D3959D73}"/>
              </a:ext>
            </a:extLst>
          </p:cNvPr>
          <p:cNvCxnSpPr/>
          <p:nvPr/>
        </p:nvCxnSpPr>
        <p:spPr>
          <a:xfrm flipH="1">
            <a:off x="2091558" y="5478970"/>
            <a:ext cx="1765738" cy="692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C86F777-A342-41FE-901E-5413EA2C9BF4}"/>
              </a:ext>
            </a:extLst>
          </p:cNvPr>
          <p:cNvCxnSpPr>
            <a:cxnSpLocks/>
          </p:cNvCxnSpPr>
          <p:nvPr/>
        </p:nvCxnSpPr>
        <p:spPr>
          <a:xfrm flipH="1">
            <a:off x="2743200" y="5464330"/>
            <a:ext cx="1285651" cy="71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914A95E-C875-4EC9-BBC5-91B36E23E66F}"/>
              </a:ext>
            </a:extLst>
          </p:cNvPr>
          <p:cNvCxnSpPr/>
          <p:nvPr/>
        </p:nvCxnSpPr>
        <p:spPr>
          <a:xfrm flipH="1">
            <a:off x="3289300" y="5363785"/>
            <a:ext cx="1092200" cy="71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0822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</TotalTime>
  <Words>844</Words>
  <Application>Microsoft Office PowerPoint</Application>
  <PresentationFormat>Panorámica</PresentationFormat>
  <Paragraphs>201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Adobe Fangsong Std R</vt:lpstr>
      <vt:lpstr>Arial</vt:lpstr>
      <vt:lpstr>Calibri</vt:lpstr>
      <vt:lpstr>Calibri Light</vt:lpstr>
      <vt:lpstr>Century Gothic</vt:lpstr>
      <vt:lpstr>Consolas</vt:lpstr>
      <vt:lpstr>Lucida Console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archivos que usaremos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Elias Maldonado Soto (jomaldon)</dc:creator>
  <cp:lastModifiedBy>Jonathan Elias Maldonado Soto (jomaldon)</cp:lastModifiedBy>
  <cp:revision>18</cp:revision>
  <dcterms:created xsi:type="dcterms:W3CDTF">2019-08-20T21:30:19Z</dcterms:created>
  <dcterms:modified xsi:type="dcterms:W3CDTF">2019-08-21T18:52:28Z</dcterms:modified>
</cp:coreProperties>
</file>